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08" r:id="rId2"/>
    <p:sldMasterId id="2147483860" r:id="rId3"/>
  </p:sldMasterIdLst>
  <p:notesMasterIdLst>
    <p:notesMasterId r:id="rId48"/>
  </p:notesMasterIdLst>
  <p:handoutMasterIdLst>
    <p:handoutMasterId r:id="rId49"/>
  </p:handoutMasterIdLst>
  <p:sldIdLst>
    <p:sldId id="349" r:id="rId4"/>
    <p:sldId id="338" r:id="rId5"/>
    <p:sldId id="350" r:id="rId6"/>
    <p:sldId id="351" r:id="rId7"/>
    <p:sldId id="258" r:id="rId8"/>
    <p:sldId id="386" r:id="rId9"/>
    <p:sldId id="352" r:id="rId10"/>
    <p:sldId id="385" r:id="rId11"/>
    <p:sldId id="377" r:id="rId12"/>
    <p:sldId id="378" r:id="rId13"/>
    <p:sldId id="379" r:id="rId14"/>
    <p:sldId id="380" r:id="rId15"/>
    <p:sldId id="381" r:id="rId16"/>
    <p:sldId id="382" r:id="rId17"/>
    <p:sldId id="383" r:id="rId18"/>
    <p:sldId id="387" r:id="rId19"/>
    <p:sldId id="388" r:id="rId20"/>
    <p:sldId id="389" r:id="rId21"/>
    <p:sldId id="390" r:id="rId22"/>
    <p:sldId id="391" r:id="rId23"/>
    <p:sldId id="394" r:id="rId24"/>
    <p:sldId id="395" r:id="rId25"/>
    <p:sldId id="401" r:id="rId26"/>
    <p:sldId id="393" r:id="rId27"/>
    <p:sldId id="392" r:id="rId28"/>
    <p:sldId id="345" r:id="rId29"/>
    <p:sldId id="346" r:id="rId30"/>
    <p:sldId id="396" r:id="rId31"/>
    <p:sldId id="397" r:id="rId32"/>
    <p:sldId id="398" r:id="rId33"/>
    <p:sldId id="400" r:id="rId34"/>
    <p:sldId id="399" r:id="rId35"/>
    <p:sldId id="402" r:id="rId36"/>
    <p:sldId id="403" r:id="rId37"/>
    <p:sldId id="404" r:id="rId38"/>
    <p:sldId id="405" r:id="rId39"/>
    <p:sldId id="406" r:id="rId40"/>
    <p:sldId id="407" r:id="rId41"/>
    <p:sldId id="408" r:id="rId42"/>
    <p:sldId id="409" r:id="rId43"/>
    <p:sldId id="410" r:id="rId44"/>
    <p:sldId id="411" r:id="rId45"/>
    <p:sldId id="412" r:id="rId46"/>
    <p:sldId id="347" r:id="rId47"/>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2" d="100"/>
          <a:sy n="142" d="100"/>
        </p:scale>
        <p:origin x="714" y="144"/>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rtlCol="0"/>
        <a:lstStyle/>
        <a:p>
          <a:pPr rtl="0"/>
          <a:endParaRPr lang="en-US"/>
        </a:p>
      </dgm:t>
    </dgm:pt>
    <dgm:pt modelId="{8DB5D7D5-6A1C-4ABC-8850-759A9D876047}">
      <dgm:prSet/>
      <dgm:spPr/>
      <dgm:t>
        <a:bodyPr rtlCol="0"/>
        <a:lstStyle/>
        <a:p>
          <a:pPr rtl="0"/>
          <a:r>
            <a:rPr lang="pl" dirty="0"/>
            <a:t>1991</a:t>
          </a:r>
        </a:p>
      </dgm:t>
    </dgm:pt>
    <dgm:pt modelId="{D8874F40-D7B0-41DE-BB6F-A6014FEAB2D7}" type="parTrans" cxnId="{C5202EE1-10E9-4076-9D55-9E0CF8B152AF}">
      <dgm:prSet/>
      <dgm:spPr/>
      <dgm:t>
        <a:bodyPr rtlCol="0"/>
        <a:lstStyle/>
        <a:p>
          <a:pPr rtl="0"/>
          <a:endParaRPr lang="en-US"/>
        </a:p>
      </dgm:t>
    </dgm:pt>
    <dgm:pt modelId="{BD6E0A2E-99C8-4F5A-971A-CD211D1099FF}" type="sibTrans" cxnId="{C5202EE1-10E9-4076-9D55-9E0CF8B152AF}">
      <dgm:prSet/>
      <dgm:spPr/>
      <dgm:t>
        <a:bodyPr rtlCol="0"/>
        <a:lstStyle/>
        <a:p>
          <a:pPr rtl="0"/>
          <a:endParaRPr lang="en-US"/>
        </a:p>
      </dgm:t>
    </dgm:pt>
    <dgm:pt modelId="{96262926-A67D-4E4E-9515-5EBC67F0B634}">
      <dgm:prSet/>
      <dgm:spPr/>
      <dgm:t>
        <a:bodyPr rtlCol="0"/>
        <a:lstStyle/>
        <a:p>
          <a:pPr rtl="0"/>
          <a:r>
            <a:rPr lang="pl-PL" dirty="0"/>
            <a:t>P</a:t>
          </a:r>
          <a:r>
            <a:rPr lang="pl" dirty="0"/>
            <a:t>owstanie wersji 0.9.0 języka Python</a:t>
          </a:r>
        </a:p>
      </dgm:t>
    </dgm:pt>
    <dgm:pt modelId="{EC74E552-C501-4B0E-9400-E8B410F53D50}" type="parTrans" cxnId="{8C5B110A-FBC3-4CBF-BED2-413E87D4DAD5}">
      <dgm:prSet/>
      <dgm:spPr/>
      <dgm:t>
        <a:bodyPr rtlCol="0"/>
        <a:lstStyle/>
        <a:p>
          <a:pPr rtl="0"/>
          <a:endParaRPr lang="en-US"/>
        </a:p>
      </dgm:t>
    </dgm:pt>
    <dgm:pt modelId="{1DA7ACEB-F642-43C1-BCB5-F580B9B985B9}" type="sibTrans" cxnId="{8C5B110A-FBC3-4CBF-BED2-413E87D4DAD5}">
      <dgm:prSet/>
      <dgm:spPr/>
      <dgm:t>
        <a:bodyPr rtlCol="0"/>
        <a:lstStyle/>
        <a:p>
          <a:pPr rtl="0"/>
          <a:endParaRPr lang="en-US"/>
        </a:p>
      </dgm:t>
    </dgm:pt>
    <dgm:pt modelId="{C5146535-FD3D-4589-98A3-623B8DA4B8DB}">
      <dgm:prSet/>
      <dgm:spPr/>
      <dgm:t>
        <a:bodyPr rtlCol="0"/>
        <a:lstStyle/>
        <a:p>
          <a:pPr rtl="0"/>
          <a:r>
            <a:rPr lang="pl" dirty="0"/>
            <a:t>1994</a:t>
          </a:r>
        </a:p>
      </dgm:t>
    </dgm:pt>
    <dgm:pt modelId="{20848F78-EC70-4162-96CE-CC68006930F0}" type="parTrans" cxnId="{8EBF857E-7408-4941-91E4-293B0F59EEF7}">
      <dgm:prSet/>
      <dgm:spPr/>
      <dgm:t>
        <a:bodyPr rtlCol="0"/>
        <a:lstStyle/>
        <a:p>
          <a:pPr rtl="0"/>
          <a:endParaRPr lang="en-US"/>
        </a:p>
      </dgm:t>
    </dgm:pt>
    <dgm:pt modelId="{7A3CCAF8-AC3A-401E-AEDD-44BBC1AA9C31}" type="sibTrans" cxnId="{8EBF857E-7408-4941-91E4-293B0F59EEF7}">
      <dgm:prSet/>
      <dgm:spPr/>
      <dgm:t>
        <a:bodyPr rtlCol="0"/>
        <a:lstStyle/>
        <a:p>
          <a:pPr rtl="0"/>
          <a:endParaRPr lang="en-US"/>
        </a:p>
      </dgm:t>
    </dgm:pt>
    <dgm:pt modelId="{E80CA270-6C90-4E17-ACEA-46B56AD54DD1}">
      <dgm:prSet/>
      <dgm:spPr/>
      <dgm:t>
        <a:bodyPr rtlCol="0"/>
        <a:lstStyle/>
        <a:p>
          <a:pPr rtl="0"/>
          <a:r>
            <a:rPr lang="pl-PL" dirty="0"/>
            <a:t>P</a:t>
          </a:r>
          <a:r>
            <a:rPr lang="pl" dirty="0"/>
            <a:t>owstanie wersji 1,0 Pythona</a:t>
          </a:r>
        </a:p>
      </dgm:t>
    </dgm:pt>
    <dgm:pt modelId="{7EEC8067-96EF-4BE0-8BE3-BA59ED78A31F}" type="parTrans" cxnId="{2DC28DF8-5C1B-4F53-A4C1-D5B63FB54BAF}">
      <dgm:prSet/>
      <dgm:spPr/>
      <dgm:t>
        <a:bodyPr rtlCol="0"/>
        <a:lstStyle/>
        <a:p>
          <a:pPr rtl="0"/>
          <a:endParaRPr lang="en-US"/>
        </a:p>
      </dgm:t>
    </dgm:pt>
    <dgm:pt modelId="{1AFE46E5-6B07-4894-8ECB-21BD7E7B8AF1}" type="sibTrans" cxnId="{2DC28DF8-5C1B-4F53-A4C1-D5B63FB54BAF}">
      <dgm:prSet/>
      <dgm:spPr/>
      <dgm:t>
        <a:bodyPr rtlCol="0"/>
        <a:lstStyle/>
        <a:p>
          <a:pPr rtl="0"/>
          <a:endParaRPr lang="en-US"/>
        </a:p>
      </dgm:t>
    </dgm:pt>
    <dgm:pt modelId="{09C152DA-7620-4852-8162-A77EC3609F3F}">
      <dgm:prSet/>
      <dgm:spPr/>
      <dgm:t>
        <a:bodyPr rtlCol="0"/>
        <a:lstStyle/>
        <a:p>
          <a:pPr rtl="0"/>
          <a:r>
            <a:rPr lang="pl" dirty="0"/>
            <a:t>2000</a:t>
          </a:r>
        </a:p>
      </dgm:t>
    </dgm:pt>
    <dgm:pt modelId="{9F6D14C0-6C82-4CBD-8D6D-B0E117B6F2ED}" type="parTrans" cxnId="{23ECAC8B-17A4-4883-AA0E-06D66B7E788A}">
      <dgm:prSet/>
      <dgm:spPr/>
      <dgm:t>
        <a:bodyPr rtlCol="0"/>
        <a:lstStyle/>
        <a:p>
          <a:pPr rtl="0"/>
          <a:endParaRPr lang="en-US"/>
        </a:p>
      </dgm:t>
    </dgm:pt>
    <dgm:pt modelId="{0AE8D36D-0F0F-4206-AE39-0A2D73987B68}" type="sibTrans" cxnId="{23ECAC8B-17A4-4883-AA0E-06D66B7E788A}">
      <dgm:prSet/>
      <dgm:spPr/>
      <dgm:t>
        <a:bodyPr rtlCol="0"/>
        <a:lstStyle/>
        <a:p>
          <a:pPr rtl="0"/>
          <a:endParaRPr lang="en-US"/>
        </a:p>
      </dgm:t>
    </dgm:pt>
    <dgm:pt modelId="{6C8937BE-93F8-4DED-8538-1C601DAEBA66}">
      <dgm:prSet/>
      <dgm:spPr/>
      <dgm:t>
        <a:bodyPr rtlCol="0"/>
        <a:lstStyle/>
        <a:p>
          <a:pPr rtl="0"/>
          <a:r>
            <a:rPr lang="pl-PL" dirty="0"/>
            <a:t>P</a:t>
          </a:r>
          <a:r>
            <a:rPr lang="pl" dirty="0"/>
            <a:t>owstajnie wersji 2.0 języka</a:t>
          </a:r>
        </a:p>
      </dgm:t>
    </dgm:pt>
    <dgm:pt modelId="{77D169C6-D77F-456D-B18B-D7BE016AD87A}" type="parTrans" cxnId="{FAA8D3DD-12E8-457D-9144-B037C5678347}">
      <dgm:prSet/>
      <dgm:spPr/>
      <dgm:t>
        <a:bodyPr rtlCol="0"/>
        <a:lstStyle/>
        <a:p>
          <a:pPr rtl="0"/>
          <a:endParaRPr lang="en-US"/>
        </a:p>
      </dgm:t>
    </dgm:pt>
    <dgm:pt modelId="{A97BE953-FA9D-4BA6-A92C-494DB1F3BA59}" type="sibTrans" cxnId="{FAA8D3DD-12E8-457D-9144-B037C5678347}">
      <dgm:prSet/>
      <dgm:spPr/>
      <dgm:t>
        <a:bodyPr rtlCol="0"/>
        <a:lstStyle/>
        <a:p>
          <a:pPr rtl="0"/>
          <a:endParaRPr lang="en-US"/>
        </a:p>
      </dgm:t>
    </dgm:pt>
    <dgm:pt modelId="{36D86153-3357-41FC-A91C-69B98FE525EB}">
      <dgm:prSet/>
      <dgm:spPr/>
      <dgm:t>
        <a:bodyPr rtlCol="0"/>
        <a:lstStyle/>
        <a:p>
          <a:pPr rtl="0"/>
          <a:r>
            <a:rPr lang="pl" dirty="0"/>
            <a:t>2008</a:t>
          </a:r>
        </a:p>
      </dgm:t>
    </dgm:pt>
    <dgm:pt modelId="{97E30D56-3E57-411F-A2CB-DB627E8AE567}" type="parTrans" cxnId="{09902D8B-4CDF-4968-9205-CB10913D1CDD}">
      <dgm:prSet/>
      <dgm:spPr/>
      <dgm:t>
        <a:bodyPr/>
        <a:lstStyle/>
        <a:p>
          <a:endParaRPr lang="pl-PL"/>
        </a:p>
      </dgm:t>
    </dgm:pt>
    <dgm:pt modelId="{B7BA4888-662D-4A8F-AC86-9E71C9E681D6}" type="sibTrans" cxnId="{09902D8B-4CDF-4968-9205-CB10913D1CDD}">
      <dgm:prSet/>
      <dgm:spPr/>
      <dgm:t>
        <a:bodyPr/>
        <a:lstStyle/>
        <a:p>
          <a:endParaRPr lang="pl-PL"/>
        </a:p>
      </dgm:t>
    </dgm:pt>
    <dgm:pt modelId="{9A396EF0-F2CA-4665-A1DE-9AAC828E2CC8}">
      <dgm:prSet/>
      <dgm:spPr/>
      <dgm:t>
        <a:bodyPr rtlCol="0"/>
        <a:lstStyle/>
        <a:p>
          <a:pPr rtl="0"/>
          <a:r>
            <a:rPr lang="pl-PL" dirty="0"/>
            <a:t>Powstanie wersji 3.0</a:t>
          </a:r>
          <a:endParaRPr lang="pl" dirty="0"/>
        </a:p>
      </dgm:t>
    </dgm:pt>
    <dgm:pt modelId="{14EE1FB2-F7AC-45FB-9DC7-6827CCB74998}" type="parTrans" cxnId="{027BB97D-8767-4E92-AB4E-7881F9AC5115}">
      <dgm:prSet/>
      <dgm:spPr/>
      <dgm:t>
        <a:bodyPr/>
        <a:lstStyle/>
        <a:p>
          <a:endParaRPr lang="pl-PL"/>
        </a:p>
      </dgm:t>
    </dgm:pt>
    <dgm:pt modelId="{911C9A00-1B8E-4985-8F29-721164FF5B67}" type="sibTrans" cxnId="{027BB97D-8767-4E92-AB4E-7881F9AC5115}">
      <dgm:prSet/>
      <dgm:spPr/>
      <dgm:t>
        <a:bodyPr/>
        <a:lstStyle/>
        <a:p>
          <a:endParaRPr lang="pl-PL"/>
        </a:p>
      </dgm:t>
    </dgm:pt>
    <dgm:pt modelId="{ADEB261A-32A2-4447-8806-09D0E2AD6369}">
      <dgm:prSet/>
      <dgm:spPr/>
      <dgm:t>
        <a:bodyPr rtlCol="0"/>
        <a:lstStyle/>
        <a:p>
          <a:pPr rtl="0"/>
          <a:r>
            <a:rPr lang="pl" dirty="0"/>
            <a:t>2019</a:t>
          </a:r>
        </a:p>
      </dgm:t>
    </dgm:pt>
    <dgm:pt modelId="{4E641EF1-EA18-47EC-B29A-E13AFE454AD9}" type="parTrans" cxnId="{6EE1F43F-57EC-45C9-B0A8-BF0C4A9DEC53}">
      <dgm:prSet/>
      <dgm:spPr/>
      <dgm:t>
        <a:bodyPr/>
        <a:lstStyle/>
        <a:p>
          <a:endParaRPr lang="pl-PL"/>
        </a:p>
      </dgm:t>
    </dgm:pt>
    <dgm:pt modelId="{2F3E2006-0FB6-4609-8C39-CB5EF858108B}" type="sibTrans" cxnId="{6EE1F43F-57EC-45C9-B0A8-BF0C4A9DEC53}">
      <dgm:prSet/>
      <dgm:spPr/>
      <dgm:t>
        <a:bodyPr/>
        <a:lstStyle/>
        <a:p>
          <a:endParaRPr lang="pl-PL"/>
        </a:p>
      </dgm:t>
    </dgm:pt>
    <dgm:pt modelId="{E3D882E9-660B-4314-A0C3-62533B73F996}">
      <dgm:prSet/>
      <dgm:spPr/>
      <dgm:t>
        <a:bodyPr rtlCol="0"/>
        <a:lstStyle/>
        <a:p>
          <a:pPr rtl="0"/>
          <a:r>
            <a:rPr lang="pl-PL" dirty="0"/>
            <a:t>V</a:t>
          </a:r>
          <a:r>
            <a:rPr lang="pl" dirty="0"/>
            <a:t>an Rossum rezygnuje z tytułu </a:t>
          </a:r>
          <a:r>
            <a:rPr lang="en-US" dirty="0"/>
            <a:t>BDFL (Benevolent Director for Life)</a:t>
          </a:r>
          <a:r>
            <a:rPr lang="pl-PL" dirty="0"/>
            <a:t>, powstaje 5 osobowa grupa zarządzająca językiem</a:t>
          </a:r>
          <a:endParaRPr lang="pl" dirty="0"/>
        </a:p>
      </dgm:t>
    </dgm:pt>
    <dgm:pt modelId="{863203F6-D5AD-4071-9DE5-1A76E89BBDB4}" type="parTrans" cxnId="{46A3FA36-9F2B-4176-BCAC-28D8F31379FA}">
      <dgm:prSet/>
      <dgm:spPr/>
      <dgm:t>
        <a:bodyPr/>
        <a:lstStyle/>
        <a:p>
          <a:endParaRPr lang="pl-PL"/>
        </a:p>
      </dgm:t>
    </dgm:pt>
    <dgm:pt modelId="{03F71624-DD2F-4ED8-9F6A-7765CF5AA02B}" type="sibTrans" cxnId="{46A3FA36-9F2B-4176-BCAC-28D8F31379FA}">
      <dgm:prSet/>
      <dgm:spPr/>
      <dgm:t>
        <a:bodyPr/>
        <a:lstStyle/>
        <a:p>
          <a:endParaRPr lang="pl-PL"/>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5">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5">
        <dgm:presLayoutVars>
          <dgm:bulletEnabled val="1"/>
        </dgm:presLayoutVars>
      </dgm:prSet>
      <dgm:spPr/>
    </dgm:pt>
    <dgm:pt modelId="{122B38A3-0442-4747-820C-1F37877E2B0E}" type="pres">
      <dgm:prSet presAssocID="{8DB5D7D5-6A1C-4ABC-8850-759A9D876047}" presName="ConnectLine1" presStyleLbl="sibTrans1D1" presStyleIdx="0" presStyleCnt="5"/>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5"/>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5">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5">
        <dgm:presLayoutVars>
          <dgm:bulletEnabled val="1"/>
        </dgm:presLayoutVars>
      </dgm:prSet>
      <dgm:spPr/>
    </dgm:pt>
    <dgm:pt modelId="{DBA410EB-5F61-4F46-92D9-C5B0AA59EE15}" type="pres">
      <dgm:prSet presAssocID="{C5146535-FD3D-4589-98A3-623B8DA4B8DB}" presName="ConnectLine1" presStyleLbl="sibTrans1D1" presStyleIdx="1" presStyleCnt="5"/>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5"/>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5">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5">
        <dgm:presLayoutVars>
          <dgm:bulletEnabled val="1"/>
        </dgm:presLayoutVars>
      </dgm:prSet>
      <dgm:spPr/>
    </dgm:pt>
    <dgm:pt modelId="{440E9361-37D2-4157-AF38-7B49AD23708B}" type="pres">
      <dgm:prSet presAssocID="{09C152DA-7620-4852-8162-A77EC3609F3F}" presName="ConnectLine1" presStyleLbl="sibTrans1D1" presStyleIdx="2" presStyleCnt="5"/>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5"/>
      <dgm:spPr/>
    </dgm:pt>
    <dgm:pt modelId="{4174F691-D9D3-451C-9893-D177DC3AED58}" type="pres">
      <dgm:prSet presAssocID="{09C152DA-7620-4852-8162-A77EC3609F3F}" presName="EmptyPane1" presStyleCnt="0"/>
      <dgm:spPr/>
    </dgm:pt>
    <dgm:pt modelId="{8309F9B0-2FBF-4571-BDEA-72B213A54CD4}" type="pres">
      <dgm:prSet presAssocID="{0AE8D36D-0F0F-4206-AE39-0A2D73987B68}" presName="spaceBetweenRectangles1" presStyleCnt="0"/>
      <dgm:spPr/>
    </dgm:pt>
    <dgm:pt modelId="{4243E3BF-975A-4051-8EF6-CC1EC52C638C}" type="pres">
      <dgm:prSet presAssocID="{36D86153-3357-41FC-A91C-69B98FE525EB}" presName="composite1" presStyleCnt="0"/>
      <dgm:spPr/>
    </dgm:pt>
    <dgm:pt modelId="{7252380E-8669-46FB-B356-53AB5D8DCDA9}" type="pres">
      <dgm:prSet presAssocID="{36D86153-3357-41FC-A91C-69B98FE525EB}" presName="parent1" presStyleLbl="alignNode1" presStyleIdx="3" presStyleCnt="5">
        <dgm:presLayoutVars>
          <dgm:chMax val="1"/>
          <dgm:chPref val="1"/>
          <dgm:bulletEnabled val="1"/>
        </dgm:presLayoutVars>
      </dgm:prSet>
      <dgm:spPr/>
    </dgm:pt>
    <dgm:pt modelId="{8D537DE1-86DD-481B-91DB-58A6D254B8A5}" type="pres">
      <dgm:prSet presAssocID="{36D86153-3357-41FC-A91C-69B98FE525EB}" presName="Childtext1" presStyleLbl="revTx" presStyleIdx="3" presStyleCnt="5">
        <dgm:presLayoutVars>
          <dgm:bulletEnabled val="1"/>
        </dgm:presLayoutVars>
      </dgm:prSet>
      <dgm:spPr/>
    </dgm:pt>
    <dgm:pt modelId="{42079C25-8952-4070-ABF2-BED804189FA2}" type="pres">
      <dgm:prSet presAssocID="{36D86153-3357-41FC-A91C-69B98FE525EB}" presName="ConnectLine1" presStyleLbl="sibTrans1D1" presStyleIdx="3" presStyleCnt="5"/>
      <dgm:spPr>
        <a:noFill/>
        <a:ln w="12700" cap="rnd" cmpd="sng" algn="ctr">
          <a:solidFill>
            <a:schemeClr val="accent1">
              <a:shade val="90000"/>
              <a:hueOff val="334659"/>
              <a:satOff val="-6451"/>
              <a:lumOff val="21093"/>
              <a:alphaOff val="0"/>
            </a:schemeClr>
          </a:solidFill>
          <a:prstDash val="dash"/>
        </a:ln>
        <a:effectLst/>
      </dgm:spPr>
    </dgm:pt>
    <dgm:pt modelId="{0E35388D-4559-45C0-9686-A8F3C4193743}" type="pres">
      <dgm:prSet presAssocID="{36D86153-3357-41FC-A91C-69B98FE525EB}" presName="ConnectLineEnd1" presStyleLbl="lnNode1" presStyleIdx="3" presStyleCnt="5"/>
      <dgm:spPr/>
    </dgm:pt>
    <dgm:pt modelId="{0CD83147-8F92-421C-8ADB-8439F9CE1262}" type="pres">
      <dgm:prSet presAssocID="{36D86153-3357-41FC-A91C-69B98FE525EB}" presName="EmptyPane1" presStyleCnt="0"/>
      <dgm:spPr/>
    </dgm:pt>
    <dgm:pt modelId="{1B0C1EDF-C998-4418-A45E-CD3B66FD2F1E}" type="pres">
      <dgm:prSet presAssocID="{B7BA4888-662D-4A8F-AC86-9E71C9E681D6}" presName="spaceBetweenRectangles1" presStyleCnt="0"/>
      <dgm:spPr/>
    </dgm:pt>
    <dgm:pt modelId="{81C809EA-6F06-4945-9D24-1D12ABB277EB}" type="pres">
      <dgm:prSet presAssocID="{ADEB261A-32A2-4447-8806-09D0E2AD6369}" presName="composite1" presStyleCnt="0"/>
      <dgm:spPr/>
    </dgm:pt>
    <dgm:pt modelId="{14ECF1CA-3CD6-435B-9B63-12289048A9D2}" type="pres">
      <dgm:prSet presAssocID="{ADEB261A-32A2-4447-8806-09D0E2AD6369}" presName="parent1" presStyleLbl="alignNode1" presStyleIdx="4" presStyleCnt="5">
        <dgm:presLayoutVars>
          <dgm:chMax val="1"/>
          <dgm:chPref val="1"/>
          <dgm:bulletEnabled val="1"/>
        </dgm:presLayoutVars>
      </dgm:prSet>
      <dgm:spPr/>
    </dgm:pt>
    <dgm:pt modelId="{DA897F78-65F7-4436-A652-C5DAFDD087B7}" type="pres">
      <dgm:prSet presAssocID="{ADEB261A-32A2-4447-8806-09D0E2AD6369}" presName="Childtext1" presStyleLbl="revTx" presStyleIdx="4" presStyleCnt="5">
        <dgm:presLayoutVars>
          <dgm:bulletEnabled val="1"/>
        </dgm:presLayoutVars>
      </dgm:prSet>
      <dgm:spPr/>
    </dgm:pt>
    <dgm:pt modelId="{A101C567-BD31-4AE3-A890-5F99CB887581}" type="pres">
      <dgm:prSet presAssocID="{ADEB261A-32A2-4447-8806-09D0E2AD6369}" presName="ConnectLine1" presStyleLbl="sibTrans1D1" presStyleIdx="4" presStyleCnt="5"/>
      <dgm:spPr>
        <a:noFill/>
        <a:ln w="12700" cap="rnd" cmpd="sng" algn="ctr">
          <a:solidFill>
            <a:schemeClr val="accent1">
              <a:shade val="90000"/>
              <a:hueOff val="446212"/>
              <a:satOff val="-8602"/>
              <a:lumOff val="28124"/>
              <a:alphaOff val="0"/>
            </a:schemeClr>
          </a:solidFill>
          <a:prstDash val="dash"/>
        </a:ln>
        <a:effectLst/>
      </dgm:spPr>
    </dgm:pt>
    <dgm:pt modelId="{DC621EAD-C1A0-4D9E-8A49-90D7F806816A}" type="pres">
      <dgm:prSet presAssocID="{ADEB261A-32A2-4447-8806-09D0E2AD6369}" presName="ConnectLineEnd1" presStyleLbl="lnNode1" presStyleIdx="4" presStyleCnt="5"/>
      <dgm:spPr/>
    </dgm:pt>
    <dgm:pt modelId="{66DAEB22-52D3-45B2-B397-047EEEA4FB02}" type="pres">
      <dgm:prSet presAssocID="{ADEB261A-32A2-4447-8806-09D0E2AD6369}"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A5E8D210-1655-465C-9A45-6E729A45A63A}" type="presOf" srcId="{9A396EF0-F2CA-4665-A1DE-9AAC828E2CC8}" destId="{8D537DE1-86DD-481B-91DB-58A6D254B8A5}"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72542C14-11DB-443F-BB54-B3A36CE4DB94}" type="presOf" srcId="{6C8937BE-93F8-4DED-8538-1C601DAEBA66}" destId="{B4723E2A-4FF1-452A-BD25-8EC364F15A6F}"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46A3FA36-9F2B-4176-BCAC-28D8F31379FA}" srcId="{ADEB261A-32A2-4447-8806-09D0E2AD6369}" destId="{E3D882E9-660B-4314-A0C3-62533B73F996}" srcOrd="0" destOrd="0" parTransId="{863203F6-D5AD-4071-9DE5-1A76E89BBDB4}" sibTransId="{03F71624-DD2F-4ED8-9F6A-7765CF5AA02B}"/>
    <dgm:cxn modelId="{6EE1F43F-57EC-45C9-B0A8-BF0C4A9DEC53}" srcId="{6A70FD8F-0050-42E3-8B3A-6ED7CFB9852E}" destId="{ADEB261A-32A2-4447-8806-09D0E2AD6369}" srcOrd="4" destOrd="0" parTransId="{4E641EF1-EA18-47EC-B29A-E13AFE454AD9}" sibTransId="{2F3E2006-0FB6-4609-8C39-CB5EF858108B}"/>
    <dgm:cxn modelId="{F9B2D375-40BE-4E5D-AA88-61805FBFF819}" type="presOf" srcId="{8DB5D7D5-6A1C-4ABC-8850-759A9D876047}" destId="{954381E7-0584-46DD-8108-E9BF4F2B5005}" srcOrd="0" destOrd="0" presId="urn:microsoft.com/office/officeart/2016/7/layout/RoundedRectangleTimeline"/>
    <dgm:cxn modelId="{027BB97D-8767-4E92-AB4E-7881F9AC5115}" srcId="{36D86153-3357-41FC-A91C-69B98FE525EB}" destId="{9A396EF0-F2CA-4665-A1DE-9AAC828E2CC8}" srcOrd="0" destOrd="0" parTransId="{14EE1FB2-F7AC-45FB-9DC7-6827CCB74998}" sibTransId="{911C9A00-1B8E-4985-8F29-721164FF5B67}"/>
    <dgm:cxn modelId="{8EBF857E-7408-4941-91E4-293B0F59EEF7}" srcId="{6A70FD8F-0050-42E3-8B3A-6ED7CFB9852E}" destId="{C5146535-FD3D-4589-98A3-623B8DA4B8DB}" srcOrd="1" destOrd="0" parTransId="{20848F78-EC70-4162-96CE-CC68006930F0}" sibTransId="{7A3CCAF8-AC3A-401E-AEDD-44BBC1AA9C31}"/>
    <dgm:cxn modelId="{09902D8B-4CDF-4968-9205-CB10913D1CDD}" srcId="{6A70FD8F-0050-42E3-8B3A-6ED7CFB9852E}" destId="{36D86153-3357-41FC-A91C-69B98FE525EB}" srcOrd="3" destOrd="0" parTransId="{97E30D56-3E57-411F-A2CB-DB627E8AE567}" sibTransId="{B7BA4888-662D-4A8F-AC86-9E71C9E681D6}"/>
    <dgm:cxn modelId="{23ECAC8B-17A4-4883-AA0E-06D66B7E788A}" srcId="{6A70FD8F-0050-42E3-8B3A-6ED7CFB9852E}" destId="{09C152DA-7620-4852-8162-A77EC3609F3F}" srcOrd="2" destOrd="0" parTransId="{9F6D14C0-6C82-4CBD-8D6D-B0E117B6F2ED}" sibTransId="{0AE8D36D-0F0F-4206-AE39-0A2D73987B68}"/>
    <dgm:cxn modelId="{3E1C0B96-5E2B-40E7-BB05-EC578925E659}" type="presOf" srcId="{E3D882E9-660B-4314-A0C3-62533B73F996}" destId="{DA897F78-65F7-4436-A652-C5DAFDD087B7}" srcOrd="0" destOrd="0" presId="urn:microsoft.com/office/officeart/2016/7/layout/RoundedRectangleTimeline"/>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674A2FCE-6A7C-462E-9CDE-FC2CE2C61159}" type="presOf" srcId="{36D86153-3357-41FC-A91C-69B98FE525EB}" destId="{7252380E-8669-46FB-B356-53AB5D8DCDA9}" srcOrd="0" destOrd="0" presId="urn:microsoft.com/office/officeart/2016/7/layout/RoundedRectangleTimeline"/>
    <dgm:cxn modelId="{129DC6D3-8D52-4130-910C-E0AB03A76937}" type="presOf" srcId="{ADEB261A-32A2-4447-8806-09D0E2AD6369}" destId="{14ECF1CA-3CD6-435B-9B63-12289048A9D2}"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6D5550D5-5B69-40E4-A5BA-CD4B4B02FE5A}" type="presParOf" srcId="{AB52B3CC-6563-466D-BFC3-9B6B5AFA0881}" destId="{8309F9B0-2FBF-4571-BDEA-72B213A54CD4}" srcOrd="5" destOrd="0" presId="urn:microsoft.com/office/officeart/2016/7/layout/RoundedRectangleTimeline"/>
    <dgm:cxn modelId="{3BE39B51-F871-4E5A-9D83-3E620479F8AF}" type="presParOf" srcId="{AB52B3CC-6563-466D-BFC3-9B6B5AFA0881}" destId="{4243E3BF-975A-4051-8EF6-CC1EC52C638C}" srcOrd="6" destOrd="0" presId="urn:microsoft.com/office/officeart/2016/7/layout/RoundedRectangleTimeline"/>
    <dgm:cxn modelId="{605A0527-FF3D-4E97-A3E7-E4E334356BB3}" type="presParOf" srcId="{4243E3BF-975A-4051-8EF6-CC1EC52C638C}" destId="{7252380E-8669-46FB-B356-53AB5D8DCDA9}" srcOrd="0" destOrd="0" presId="urn:microsoft.com/office/officeart/2016/7/layout/RoundedRectangleTimeline"/>
    <dgm:cxn modelId="{3D5D5EC7-B3C2-4364-B1C9-08ADE1B16FDC}" type="presParOf" srcId="{4243E3BF-975A-4051-8EF6-CC1EC52C638C}" destId="{8D537DE1-86DD-481B-91DB-58A6D254B8A5}" srcOrd="1" destOrd="0" presId="urn:microsoft.com/office/officeart/2016/7/layout/RoundedRectangleTimeline"/>
    <dgm:cxn modelId="{506B9451-D082-4B86-82DC-A3A9564B89C7}" type="presParOf" srcId="{4243E3BF-975A-4051-8EF6-CC1EC52C638C}" destId="{42079C25-8952-4070-ABF2-BED804189FA2}" srcOrd="2" destOrd="0" presId="urn:microsoft.com/office/officeart/2016/7/layout/RoundedRectangleTimeline"/>
    <dgm:cxn modelId="{D73D3167-CF3A-4FCC-9BFA-1D14628AB7DD}" type="presParOf" srcId="{4243E3BF-975A-4051-8EF6-CC1EC52C638C}" destId="{0E35388D-4559-45C0-9686-A8F3C4193743}" srcOrd="3" destOrd="0" presId="urn:microsoft.com/office/officeart/2016/7/layout/RoundedRectangleTimeline"/>
    <dgm:cxn modelId="{CEB3FF9A-500C-408D-BE21-462AF65CE806}" type="presParOf" srcId="{4243E3BF-975A-4051-8EF6-CC1EC52C638C}" destId="{0CD83147-8F92-421C-8ADB-8439F9CE1262}" srcOrd="4" destOrd="0" presId="urn:microsoft.com/office/officeart/2016/7/layout/RoundedRectangleTimeline"/>
    <dgm:cxn modelId="{D438B57E-1724-4444-9798-3FB19C1897C8}" type="presParOf" srcId="{AB52B3CC-6563-466D-BFC3-9B6B5AFA0881}" destId="{1B0C1EDF-C998-4418-A45E-CD3B66FD2F1E}" srcOrd="7" destOrd="0" presId="urn:microsoft.com/office/officeart/2016/7/layout/RoundedRectangleTimeline"/>
    <dgm:cxn modelId="{D232429E-85DA-4D0E-913E-E8DF834E360C}" type="presParOf" srcId="{AB52B3CC-6563-466D-BFC3-9B6B5AFA0881}" destId="{81C809EA-6F06-4945-9D24-1D12ABB277EB}" srcOrd="8" destOrd="0" presId="urn:microsoft.com/office/officeart/2016/7/layout/RoundedRectangleTimeline"/>
    <dgm:cxn modelId="{F513F23F-9324-4FBF-8DE3-5A15B7404E38}" type="presParOf" srcId="{81C809EA-6F06-4945-9D24-1D12ABB277EB}" destId="{14ECF1CA-3CD6-435B-9B63-12289048A9D2}" srcOrd="0" destOrd="0" presId="urn:microsoft.com/office/officeart/2016/7/layout/RoundedRectangleTimeline"/>
    <dgm:cxn modelId="{FDD58E9A-9B1B-4361-AA84-EFB4761C0162}" type="presParOf" srcId="{81C809EA-6F06-4945-9D24-1D12ABB277EB}" destId="{DA897F78-65F7-4436-A652-C5DAFDD087B7}" srcOrd="1" destOrd="0" presId="urn:microsoft.com/office/officeart/2016/7/layout/RoundedRectangleTimeline"/>
    <dgm:cxn modelId="{800F1EDC-0B4B-4709-9892-237353700219}" type="presParOf" srcId="{81C809EA-6F06-4945-9D24-1D12ABB277EB}" destId="{A101C567-BD31-4AE3-A890-5F99CB887581}" srcOrd="2" destOrd="0" presId="urn:microsoft.com/office/officeart/2016/7/layout/RoundedRectangleTimeline"/>
    <dgm:cxn modelId="{91ED6FE4-6137-43EC-8E2D-76F70B72193C}" type="presParOf" srcId="{81C809EA-6F06-4945-9D24-1D12ABB277EB}" destId="{DC621EAD-C1A0-4D9E-8A49-90D7F806816A}" srcOrd="3" destOrd="0" presId="urn:microsoft.com/office/officeart/2016/7/layout/RoundedRectangleTimeline"/>
    <dgm:cxn modelId="{5A72AFEE-A085-40E6-8B59-B41A2E88F48D}" type="presParOf" srcId="{81C809EA-6F06-4945-9D24-1D12ABB277EB}" destId="{66DAEB22-52D3-45B2-B397-047EEEA4FB02}"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081982" y="633174"/>
          <a:ext cx="272534" cy="1458991"/>
        </a:xfrm>
        <a:prstGeom prst="round2SameRect">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1991</a:t>
          </a:r>
        </a:p>
      </dsp:txBody>
      <dsp:txXfrm rot="5400000">
        <a:off x="502058" y="1239706"/>
        <a:ext cx="1445687" cy="245926"/>
      </dsp:txXfrm>
    </dsp:sp>
    <dsp:sp modelId="{5A1B764B-0DC5-47CD-BDEA-9E67799496EC}">
      <dsp:nvSpPr>
        <dsp:cNvPr id="0" name=""/>
        <dsp:cNvSpPr/>
      </dsp:nvSpPr>
      <dsp:spPr>
        <a:xfrm>
          <a:off x="2423" y="0"/>
          <a:ext cx="2431651" cy="95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pl-PL" sz="1100" kern="1200" dirty="0"/>
            <a:t>P</a:t>
          </a:r>
          <a:r>
            <a:rPr lang="pl" sz="1100" kern="1200" dirty="0"/>
            <a:t>owstanie wersji 0.9.0 języka Python</a:t>
          </a:r>
        </a:p>
      </dsp:txBody>
      <dsp:txXfrm>
        <a:off x="2423" y="0"/>
        <a:ext cx="2431651" cy="953869"/>
      </dsp:txXfrm>
    </dsp:sp>
    <dsp:sp modelId="{122B38A3-0442-4747-820C-1F37877E2B0E}">
      <dsp:nvSpPr>
        <dsp:cNvPr id="0" name=""/>
        <dsp:cNvSpPr/>
      </dsp:nvSpPr>
      <dsp:spPr>
        <a:xfrm>
          <a:off x="1218249" y="1008375"/>
          <a:ext cx="0" cy="218027"/>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190996" y="953869"/>
          <a:ext cx="54506" cy="54506"/>
        </a:xfrm>
        <a:prstGeom prst="ellipse">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1947744" y="1226402"/>
          <a:ext cx="1458991" cy="272534"/>
        </a:xfrm>
        <a:prstGeom prst="rect">
          <a:avLst/>
        </a:prstGeom>
        <a:solidFill>
          <a:schemeClr val="accent1">
            <a:shade val="80000"/>
            <a:hueOff val="106614"/>
            <a:satOff val="-9998"/>
            <a:lumOff val="8977"/>
            <a:alphaOff val="0"/>
          </a:schemeClr>
        </a:solidFill>
        <a:ln w="25400" cap="flat" cmpd="sng" algn="ctr">
          <a:solidFill>
            <a:schemeClr val="accent1">
              <a:shade val="80000"/>
              <a:hueOff val="106614"/>
              <a:satOff val="-9998"/>
              <a:lumOff val="89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1994</a:t>
          </a:r>
        </a:p>
      </dsp:txBody>
      <dsp:txXfrm>
        <a:off x="1947744" y="1226402"/>
        <a:ext cx="1458991" cy="272534"/>
      </dsp:txXfrm>
    </dsp:sp>
    <dsp:sp modelId="{DF65791B-462E-4589-B98D-F60587330CA8}">
      <dsp:nvSpPr>
        <dsp:cNvPr id="0" name=""/>
        <dsp:cNvSpPr/>
      </dsp:nvSpPr>
      <dsp:spPr>
        <a:xfrm>
          <a:off x="1461414" y="1771471"/>
          <a:ext cx="2431651" cy="95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pl-PL" sz="1100" kern="1200" dirty="0"/>
            <a:t>P</a:t>
          </a:r>
          <a:r>
            <a:rPr lang="pl" sz="1100" kern="1200" dirty="0"/>
            <a:t>owstanie wersji 1,0 Pythona</a:t>
          </a:r>
        </a:p>
      </dsp:txBody>
      <dsp:txXfrm>
        <a:off x="1461414" y="1771471"/>
        <a:ext cx="2431651" cy="953869"/>
      </dsp:txXfrm>
    </dsp:sp>
    <dsp:sp modelId="{DBA410EB-5F61-4F46-92D9-C5B0AA59EE15}">
      <dsp:nvSpPr>
        <dsp:cNvPr id="0" name=""/>
        <dsp:cNvSpPr/>
      </dsp:nvSpPr>
      <dsp:spPr>
        <a:xfrm>
          <a:off x="2677240" y="1498936"/>
          <a:ext cx="0" cy="218027"/>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2649987" y="1716964"/>
          <a:ext cx="54506" cy="54506"/>
        </a:xfrm>
        <a:prstGeom prst="ellipse">
          <a:avLst/>
        </a:prstGeom>
        <a:solidFill>
          <a:schemeClr val="accent1">
            <a:shade val="80000"/>
            <a:hueOff val="106614"/>
            <a:satOff val="-9998"/>
            <a:lumOff val="89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a:off x="3406735" y="1226403"/>
          <a:ext cx="1458991" cy="272534"/>
        </a:xfrm>
        <a:prstGeom prst="rect">
          <a:avLst/>
        </a:prstGeom>
        <a:solidFill>
          <a:schemeClr val="accent1">
            <a:shade val="80000"/>
            <a:hueOff val="213228"/>
            <a:satOff val="-19995"/>
            <a:lumOff val="17953"/>
            <a:alphaOff val="0"/>
          </a:schemeClr>
        </a:solidFill>
        <a:ln w="25400" cap="flat" cmpd="sng" algn="ctr">
          <a:solidFill>
            <a:schemeClr val="accent1">
              <a:shade val="80000"/>
              <a:hueOff val="213228"/>
              <a:satOff val="-19995"/>
              <a:lumOff val="179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2000</a:t>
          </a:r>
        </a:p>
      </dsp:txBody>
      <dsp:txXfrm>
        <a:off x="3406735" y="1226403"/>
        <a:ext cx="1458991" cy="272534"/>
      </dsp:txXfrm>
    </dsp:sp>
    <dsp:sp modelId="{B4723E2A-4FF1-452A-BD25-8EC364F15A6F}">
      <dsp:nvSpPr>
        <dsp:cNvPr id="0" name=""/>
        <dsp:cNvSpPr/>
      </dsp:nvSpPr>
      <dsp:spPr>
        <a:xfrm>
          <a:off x="2920405" y="0"/>
          <a:ext cx="2431651" cy="95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pl-PL" sz="1100" kern="1200" dirty="0"/>
            <a:t>P</a:t>
          </a:r>
          <a:r>
            <a:rPr lang="pl" sz="1100" kern="1200" dirty="0"/>
            <a:t>owstajnie wersji 2.0 języka</a:t>
          </a:r>
        </a:p>
      </dsp:txBody>
      <dsp:txXfrm>
        <a:off x="2920405" y="0"/>
        <a:ext cx="2431651" cy="953869"/>
      </dsp:txXfrm>
    </dsp:sp>
    <dsp:sp modelId="{440E9361-37D2-4157-AF38-7B49AD23708B}">
      <dsp:nvSpPr>
        <dsp:cNvPr id="0" name=""/>
        <dsp:cNvSpPr/>
      </dsp:nvSpPr>
      <dsp:spPr>
        <a:xfrm>
          <a:off x="4136231" y="1008375"/>
          <a:ext cx="0" cy="218027"/>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4108978" y="953869"/>
          <a:ext cx="54506" cy="54506"/>
        </a:xfrm>
        <a:prstGeom prst="ellipse">
          <a:avLst/>
        </a:prstGeom>
        <a:solidFill>
          <a:schemeClr val="accent1">
            <a:shade val="80000"/>
            <a:hueOff val="213228"/>
            <a:satOff val="-19995"/>
            <a:lumOff val="179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52380E-8669-46FB-B356-53AB5D8DCDA9}">
      <dsp:nvSpPr>
        <dsp:cNvPr id="0" name=""/>
        <dsp:cNvSpPr/>
      </dsp:nvSpPr>
      <dsp:spPr>
        <a:xfrm>
          <a:off x="4865727" y="1226402"/>
          <a:ext cx="1458991" cy="272534"/>
        </a:xfrm>
        <a:prstGeom prst="rect">
          <a:avLst/>
        </a:prstGeom>
        <a:solidFill>
          <a:schemeClr val="accent1">
            <a:shade val="80000"/>
            <a:hueOff val="319842"/>
            <a:satOff val="-29993"/>
            <a:lumOff val="26930"/>
            <a:alphaOff val="0"/>
          </a:schemeClr>
        </a:solidFill>
        <a:ln w="25400" cap="flat" cmpd="sng" algn="ctr">
          <a:solidFill>
            <a:schemeClr val="accent1">
              <a:shade val="80000"/>
              <a:hueOff val="319842"/>
              <a:satOff val="-29993"/>
              <a:lumOff val="269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2008</a:t>
          </a:r>
        </a:p>
      </dsp:txBody>
      <dsp:txXfrm>
        <a:off x="4865727" y="1226402"/>
        <a:ext cx="1458991" cy="272534"/>
      </dsp:txXfrm>
    </dsp:sp>
    <dsp:sp modelId="{8D537DE1-86DD-481B-91DB-58A6D254B8A5}">
      <dsp:nvSpPr>
        <dsp:cNvPr id="0" name=""/>
        <dsp:cNvSpPr/>
      </dsp:nvSpPr>
      <dsp:spPr>
        <a:xfrm>
          <a:off x="4379396" y="1771471"/>
          <a:ext cx="2431651" cy="95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pl-PL" sz="1100" kern="1200" dirty="0"/>
            <a:t>Powstanie wersji 3.0</a:t>
          </a:r>
          <a:endParaRPr lang="pl" sz="1100" kern="1200" dirty="0"/>
        </a:p>
      </dsp:txBody>
      <dsp:txXfrm>
        <a:off x="4379396" y="1771471"/>
        <a:ext cx="2431651" cy="953869"/>
      </dsp:txXfrm>
    </dsp:sp>
    <dsp:sp modelId="{42079C25-8952-4070-ABF2-BED804189FA2}">
      <dsp:nvSpPr>
        <dsp:cNvPr id="0" name=""/>
        <dsp:cNvSpPr/>
      </dsp:nvSpPr>
      <dsp:spPr>
        <a:xfrm>
          <a:off x="5595222" y="1498936"/>
          <a:ext cx="0" cy="218027"/>
        </a:xfrm>
        <a:prstGeom prst="line">
          <a:avLst/>
        </a:prstGeom>
        <a:noFill/>
        <a:ln w="12700" cap="rnd" cmpd="sng" algn="ctr">
          <a:solidFill>
            <a:schemeClr val="accent1">
              <a:shade val="90000"/>
              <a:hueOff val="334659"/>
              <a:satOff val="-6451"/>
              <a:lumOff val="21093"/>
              <a:alphaOff val="0"/>
            </a:schemeClr>
          </a:solidFill>
          <a:prstDash val="dash"/>
        </a:ln>
        <a:effectLst/>
      </dsp:spPr>
      <dsp:style>
        <a:lnRef idx="1">
          <a:scrgbClr r="0" g="0" b="0"/>
        </a:lnRef>
        <a:fillRef idx="0">
          <a:scrgbClr r="0" g="0" b="0"/>
        </a:fillRef>
        <a:effectRef idx="0">
          <a:scrgbClr r="0" g="0" b="0"/>
        </a:effectRef>
        <a:fontRef idx="minor"/>
      </dsp:style>
    </dsp:sp>
    <dsp:sp modelId="{0E35388D-4559-45C0-9686-A8F3C4193743}">
      <dsp:nvSpPr>
        <dsp:cNvPr id="0" name=""/>
        <dsp:cNvSpPr/>
      </dsp:nvSpPr>
      <dsp:spPr>
        <a:xfrm>
          <a:off x="5567969" y="1716964"/>
          <a:ext cx="54506" cy="54506"/>
        </a:xfrm>
        <a:prstGeom prst="ellipse">
          <a:avLst/>
        </a:prstGeom>
        <a:solidFill>
          <a:schemeClr val="accent1">
            <a:shade val="80000"/>
            <a:hueOff val="319842"/>
            <a:satOff val="-29993"/>
            <a:lumOff val="269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ECF1CA-3CD6-435B-9B63-12289048A9D2}">
      <dsp:nvSpPr>
        <dsp:cNvPr id="0" name=""/>
        <dsp:cNvSpPr/>
      </dsp:nvSpPr>
      <dsp:spPr>
        <a:xfrm rot="5400000">
          <a:off x="6917946" y="633174"/>
          <a:ext cx="272534" cy="1458991"/>
        </a:xfrm>
        <a:prstGeom prst="round2SameRect">
          <a:avLst/>
        </a:prstGeom>
        <a:solidFill>
          <a:schemeClr val="accent1">
            <a:shade val="80000"/>
            <a:hueOff val="426456"/>
            <a:satOff val="-39991"/>
            <a:lumOff val="35906"/>
            <a:alphaOff val="0"/>
          </a:schemeClr>
        </a:solidFill>
        <a:ln w="25400" cap="flat" cmpd="sng" algn="ctr">
          <a:solidFill>
            <a:schemeClr val="accent1">
              <a:shade val="80000"/>
              <a:hueOff val="426456"/>
              <a:satOff val="-39991"/>
              <a:lumOff val="359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pl" sz="1100" kern="1200" dirty="0"/>
            <a:t>2019</a:t>
          </a:r>
        </a:p>
      </dsp:txBody>
      <dsp:txXfrm rot="-5400000">
        <a:off x="6324718" y="1239706"/>
        <a:ext cx="1445687" cy="245926"/>
      </dsp:txXfrm>
    </dsp:sp>
    <dsp:sp modelId="{DA897F78-65F7-4436-A652-C5DAFDD087B7}">
      <dsp:nvSpPr>
        <dsp:cNvPr id="0" name=""/>
        <dsp:cNvSpPr/>
      </dsp:nvSpPr>
      <dsp:spPr>
        <a:xfrm>
          <a:off x="5838387" y="0"/>
          <a:ext cx="2431651" cy="953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pl-PL" sz="1100" kern="1200" dirty="0"/>
            <a:t>V</a:t>
          </a:r>
          <a:r>
            <a:rPr lang="pl" sz="1100" kern="1200" dirty="0"/>
            <a:t>an Rossum rezygnuje z tytułu </a:t>
          </a:r>
          <a:r>
            <a:rPr lang="en-US" sz="1100" kern="1200" dirty="0"/>
            <a:t>BDFL (Benevolent Director for Life)</a:t>
          </a:r>
          <a:r>
            <a:rPr lang="pl-PL" sz="1100" kern="1200" dirty="0"/>
            <a:t>, powstaje 5 osobowa grupa zarządzająca językiem</a:t>
          </a:r>
          <a:endParaRPr lang="pl" sz="1100" kern="1200" dirty="0"/>
        </a:p>
      </dsp:txBody>
      <dsp:txXfrm>
        <a:off x="5838387" y="0"/>
        <a:ext cx="2431651" cy="953869"/>
      </dsp:txXfrm>
    </dsp:sp>
    <dsp:sp modelId="{A101C567-BD31-4AE3-A890-5F99CB887581}">
      <dsp:nvSpPr>
        <dsp:cNvPr id="0" name=""/>
        <dsp:cNvSpPr/>
      </dsp:nvSpPr>
      <dsp:spPr>
        <a:xfrm>
          <a:off x="7054213" y="1008375"/>
          <a:ext cx="0" cy="218027"/>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DC621EAD-C1A0-4D9E-8A49-90D7F806816A}">
      <dsp:nvSpPr>
        <dsp:cNvPr id="0" name=""/>
        <dsp:cNvSpPr/>
      </dsp:nvSpPr>
      <dsp:spPr>
        <a:xfrm>
          <a:off x="7026960" y="953869"/>
          <a:ext cx="54506" cy="54506"/>
        </a:xfrm>
        <a:prstGeom prst="ellipse">
          <a:avLst/>
        </a:prstGeom>
        <a:solidFill>
          <a:schemeClr val="accent1">
            <a:shade val="80000"/>
            <a:hueOff val="426456"/>
            <a:satOff val="-39991"/>
            <a:lumOff val="359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12.07.2021</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12.07.2021</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12.07.2021</a:t>
            </a:fld>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5834221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27595351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27238870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22162251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226087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4874910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01593703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40584471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61549279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6354657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12.07.2021</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a:t>Footer</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8061625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12/07/2021</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a:t>INSERT </a:t>
            </a:r>
            <a:r>
              <a:rPr lang="pl-PL" dirty="0" err="1"/>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a:t>Insert </a:t>
            </a:r>
            <a:r>
              <a:rPr lang="pl-PL" dirty="0" err="1"/>
              <a:t>description</a:t>
            </a:r>
            <a:endParaRPr lang="pl-PL" dirty="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a:t>Insert </a:t>
            </a:r>
            <a:r>
              <a:rPr lang="pl-PL" dirty="0" err="1"/>
              <a:t>additional</a:t>
            </a:r>
            <a:r>
              <a:rPr lang="pl-PL" dirty="0"/>
              <a:t> </a:t>
            </a:r>
            <a:r>
              <a:rPr lang="pl-PL" dirty="0" err="1"/>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a:t>INSERT </a:t>
            </a:r>
            <a:r>
              <a:rPr lang="pl-PL" dirty="0" err="1"/>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a:t>INSERT </a:t>
            </a:r>
            <a:r>
              <a:rPr lang="pl-PL" dirty="0" err="1"/>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a:t>Insert </a:t>
            </a:r>
            <a:r>
              <a:rPr lang="pl-PL" dirty="0" err="1"/>
              <a:t>SmartArt</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579962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138076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8614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7200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30540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12/07/2021</a:t>
            </a:fld>
            <a:endParaRPr lang="en-GB"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
        <p:nvSpPr>
          <p:cNvPr id="2" name="Tytuł 1"/>
          <p:cNvSpPr>
            <a:spLocks noGrp="1"/>
          </p:cNvSpPr>
          <p:nvPr>
            <p:ph type="title"/>
          </p:nvPr>
        </p:nvSpPr>
        <p:spPr/>
        <p:txBody>
          <a:bodyPr/>
          <a:lstStyle>
            <a:lvl1pPr algn="l">
              <a:defRPr/>
            </a:lvl1pPr>
          </a:lstStyle>
          <a:p>
            <a:r>
              <a:rPr lang="pl-PL"/>
              <a:t>Kliknij, aby edytować styl</a:t>
            </a:r>
            <a:endParaRPr lang="en-US"/>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26822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083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pic>
        <p:nvPicPr>
          <p:cNvPr id="24" name="Obraz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69557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4442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658795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pplication Features ">
    <p:bg>
      <p:bgPr>
        <a:solidFill>
          <a:schemeClr val="bg1"/>
        </a:solidFill>
        <a:effectLst/>
      </p:bgPr>
    </p:bg>
    <p:spTree>
      <p:nvGrpSpPr>
        <p:cNvPr id="1" name=""/>
        <p:cNvGrpSpPr/>
        <p:nvPr/>
      </p:nvGrpSpPr>
      <p:grpSpPr>
        <a:xfrm>
          <a:off x="0" y="0"/>
          <a:ext cx="0" cy="0"/>
          <a:chOff x="0" y="0"/>
          <a:chExt cx="0" cy="0"/>
        </a:xfrm>
      </p:grpSpPr>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16" name="Symbol zastępczy tekstu 6"/>
          <p:cNvSpPr>
            <a:spLocks noGrp="1"/>
          </p:cNvSpPr>
          <p:nvPr>
            <p:ph type="body" sz="quarter" idx="15" hasCustomPrompt="1"/>
          </p:nvPr>
        </p:nvSpPr>
        <p:spPr>
          <a:xfrm>
            <a:off x="1168400" y="118543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17" hasCustomPrompt="1"/>
          </p:nvPr>
        </p:nvSpPr>
        <p:spPr>
          <a:xfrm>
            <a:off x="1168400" y="206808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182702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94143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20" name="Symbol zastępczy tekstu 6"/>
          <p:cNvSpPr>
            <a:spLocks noGrp="1"/>
          </p:cNvSpPr>
          <p:nvPr>
            <p:ph type="body" sz="quarter" idx="15" hasCustomPrompt="1"/>
          </p:nvPr>
        </p:nvSpPr>
        <p:spPr>
          <a:xfrm>
            <a:off x="1168400" y="11780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17" hasCustomPrompt="1"/>
          </p:nvPr>
        </p:nvSpPr>
        <p:spPr>
          <a:xfrm>
            <a:off x="1168400" y="20606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3913530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98421"/>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9" name="Symbol zastępczy tekstu 6"/>
          <p:cNvSpPr>
            <a:spLocks noGrp="1"/>
          </p:cNvSpPr>
          <p:nvPr>
            <p:ph type="body" sz="quarter" idx="17" hasCustomPrompt="1"/>
          </p:nvPr>
        </p:nvSpPr>
        <p:spPr>
          <a:xfrm>
            <a:off x="1168400" y="20606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2" name="Symbol zastępczy tekstu 6"/>
          <p:cNvSpPr>
            <a:spLocks noGrp="1"/>
          </p:cNvSpPr>
          <p:nvPr>
            <p:ph type="body" sz="quarter" idx="19" hasCustomPrompt="1"/>
          </p:nvPr>
        </p:nvSpPr>
        <p:spPr>
          <a:xfrm>
            <a:off x="1168400" y="28988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5" name="Symbol zastępczy tekstu 6"/>
          <p:cNvSpPr>
            <a:spLocks noGrp="1"/>
          </p:cNvSpPr>
          <p:nvPr>
            <p:ph type="body" sz="quarter" idx="21" hasCustomPrompt="1"/>
          </p:nvPr>
        </p:nvSpPr>
        <p:spPr>
          <a:xfrm>
            <a:off x="1168400" y="37561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2" name="Symbol zastępczy tekstu 6"/>
          <p:cNvSpPr>
            <a:spLocks noGrp="1"/>
          </p:cNvSpPr>
          <p:nvPr>
            <p:ph type="body" sz="quarter" idx="40" hasCustomPrompt="1"/>
          </p:nvPr>
        </p:nvSpPr>
        <p:spPr>
          <a:xfrm>
            <a:off x="5647473" y="11851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5" name="Symbol zastępczy tekstu 6"/>
          <p:cNvSpPr>
            <a:spLocks noGrp="1"/>
          </p:cNvSpPr>
          <p:nvPr>
            <p:ph type="body" sz="quarter" idx="42" hasCustomPrompt="1"/>
          </p:nvPr>
        </p:nvSpPr>
        <p:spPr>
          <a:xfrm>
            <a:off x="5647472" y="2067776"/>
            <a:ext cx="3046075"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8" name="Symbol zastępczy tekstu 6"/>
          <p:cNvSpPr>
            <a:spLocks noGrp="1"/>
          </p:cNvSpPr>
          <p:nvPr>
            <p:ph type="body" sz="quarter" idx="44" hasCustomPrompt="1"/>
          </p:nvPr>
        </p:nvSpPr>
        <p:spPr>
          <a:xfrm>
            <a:off x="5647473" y="290597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1" name="Symbol zastępczy tekstu 6"/>
          <p:cNvSpPr>
            <a:spLocks noGrp="1"/>
          </p:cNvSpPr>
          <p:nvPr>
            <p:ph type="body" sz="quarter" idx="46" hasCustomPrompt="1"/>
          </p:nvPr>
        </p:nvSpPr>
        <p:spPr>
          <a:xfrm>
            <a:off x="5647473" y="37632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02142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
        <p:nvSpPr>
          <p:cNvPr id="15" name="Symbol zastępczy tekstu 6"/>
          <p:cNvSpPr>
            <a:spLocks noGrp="1"/>
          </p:cNvSpPr>
          <p:nvPr>
            <p:ph type="body" sz="quarter" idx="40" hasCustomPrompt="1"/>
          </p:nvPr>
        </p:nvSpPr>
        <p:spPr>
          <a:xfrm>
            <a:off x="6000759" y="11851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7" name="Symbol zastępczy tekstu 6"/>
          <p:cNvSpPr>
            <a:spLocks noGrp="1"/>
          </p:cNvSpPr>
          <p:nvPr>
            <p:ph type="body" sz="quarter" idx="42" hasCustomPrompt="1"/>
          </p:nvPr>
        </p:nvSpPr>
        <p:spPr>
          <a:xfrm>
            <a:off x="6000759" y="20677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44" hasCustomPrompt="1"/>
          </p:nvPr>
        </p:nvSpPr>
        <p:spPr>
          <a:xfrm>
            <a:off x="6000759" y="29059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6"/>
          <p:cNvSpPr>
            <a:spLocks noGrp="1"/>
          </p:cNvSpPr>
          <p:nvPr>
            <p:ph type="body" sz="quarter" idx="46" hasCustomPrompt="1"/>
          </p:nvPr>
        </p:nvSpPr>
        <p:spPr>
          <a:xfrm>
            <a:off x="6000759" y="37632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2704465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509524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7" name="Symbol zastępczy tekstu 6"/>
          <p:cNvSpPr>
            <a:spLocks noGrp="1"/>
          </p:cNvSpPr>
          <p:nvPr>
            <p:ph type="body" sz="quarter" idx="24" hasCustomPrompt="1"/>
          </p:nvPr>
        </p:nvSpPr>
        <p:spPr>
          <a:xfrm>
            <a:off x="1676401"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37" hasCustomPrompt="1"/>
          </p:nvPr>
        </p:nvSpPr>
        <p:spPr>
          <a:xfrm>
            <a:off x="5856584"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915665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3" name="Obraz 12"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31289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4" name="Obraz 13" descr="i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a:t>Click</a:t>
            </a:r>
            <a:r>
              <a:rPr lang="pl-PL" dirty="0"/>
              <a:t> to </a:t>
            </a:r>
            <a:r>
              <a:rPr lang="pl-PL" dirty="0" err="1"/>
              <a:t>edit</a:t>
            </a:r>
            <a:endParaRPr lang="pl-PL" dirty="0"/>
          </a:p>
          <a:p>
            <a:pPr lvl="0"/>
            <a:endParaRPr lang="pl-PL" dirty="0"/>
          </a:p>
        </p:txBody>
      </p:sp>
      <p:pic>
        <p:nvPicPr>
          <p:cNvPr id="14" name="Obraz 13"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a:t>INSERT NAME</a:t>
            </a:r>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a:t>INSERT NAME</a:t>
            </a:r>
          </a:p>
        </p:txBody>
      </p:sp>
      <p:pic>
        <p:nvPicPr>
          <p:cNvPr id="7" name="Obraz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0" name="Obraz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a:t>7</a:t>
            </a:r>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a:t>INSERT NAME</a:t>
            </a:r>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77509"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75589"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1" name="Symbol zastępczy tekstu 38"/>
          <p:cNvSpPr>
            <a:spLocks noGrp="1"/>
          </p:cNvSpPr>
          <p:nvPr>
            <p:ph type="body" sz="quarter" idx="17" hasCustomPrompt="1"/>
          </p:nvPr>
        </p:nvSpPr>
        <p:spPr>
          <a:xfrm>
            <a:off x="477509"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4" name="Symbol zastępczy tekstu 38"/>
          <p:cNvSpPr>
            <a:spLocks noGrp="1"/>
          </p:cNvSpPr>
          <p:nvPr>
            <p:ph type="body" sz="quarter" idx="20" hasCustomPrompt="1"/>
          </p:nvPr>
        </p:nvSpPr>
        <p:spPr>
          <a:xfrm>
            <a:off x="477493"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7" name="Symbol zastępczy tekstu 38"/>
          <p:cNvSpPr>
            <a:spLocks noGrp="1"/>
          </p:cNvSpPr>
          <p:nvPr>
            <p:ph type="body" sz="quarter" idx="23" hasCustomPrompt="1"/>
          </p:nvPr>
        </p:nvSpPr>
        <p:spPr>
          <a:xfrm>
            <a:off x="477493"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1" name="Tytuł 1"/>
          <p:cNvSpPr>
            <a:spLocks noGrp="1"/>
          </p:cNvSpPr>
          <p:nvPr>
            <p:ph type="title" hasCustomPrompt="1"/>
          </p:nvPr>
        </p:nvSpPr>
        <p:spPr>
          <a:xfrm>
            <a:off x="457200" y="108792"/>
            <a:ext cx="8229600" cy="693074"/>
          </a:xfrm>
        </p:spPr>
        <p:txBody>
          <a:bodyPr/>
          <a:lstStyle>
            <a:lvl1pPr algn="l">
              <a:defRPr/>
            </a:lvl1pPr>
          </a:lstStyle>
          <a:p>
            <a:r>
              <a:rPr lang="pl-PL" dirty="0"/>
              <a:t>AGENDA </a:t>
            </a:r>
            <a:endParaRPr lang="en-US" dirty="0"/>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a:t>INSERT </a:t>
            </a:r>
            <a:r>
              <a:rPr lang="pl-PL" dirty="0" err="1"/>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a:t>7</a:t>
            </a:r>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a:t>INSERT NAME</a:t>
            </a:r>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a:t>CLICK AND CHOOSE </a:t>
            </a:r>
          </a:p>
          <a:p>
            <a:r>
              <a:rPr lang="pl-PL" dirty="0"/>
              <a:t>PICTURE</a:t>
            </a:r>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a:t>CLICK AND CHOOSE </a:t>
            </a:r>
          </a:p>
          <a:p>
            <a:r>
              <a:rPr lang="pl-PL" dirty="0"/>
              <a:t>PICTURE</a:t>
            </a:r>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a:t>CLICK AND CHOOSE </a:t>
            </a:r>
          </a:p>
          <a:p>
            <a:r>
              <a:rPr lang="pl-PL" dirty="0"/>
              <a:t>PICTURE</a:t>
            </a:r>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a:t>CLICK AND CHOOSE </a:t>
            </a:r>
          </a:p>
          <a:p>
            <a:r>
              <a:rPr lang="pl-PL" dirty="0"/>
              <a:t>PICTURE</a:t>
            </a:r>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a:t>CLICK AND CHOOSE </a:t>
            </a:r>
          </a:p>
          <a:p>
            <a:r>
              <a:rPr lang="pl-PL" dirty="0"/>
              <a:t>PICTURE</a:t>
            </a:r>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600" b="0">
                <a:solidFill>
                  <a:srgbClr val="FFFFFF"/>
                </a:solidFill>
              </a:defRPr>
            </a:lvl1pPr>
          </a:lstStyle>
          <a:p>
            <a:pPr lvl="0"/>
            <a:r>
              <a:rPr lang="pl-PL" dirty="0"/>
              <a:t>Insert </a:t>
            </a:r>
            <a:r>
              <a:rPr lang="pl-PL" dirty="0" err="1"/>
              <a:t>description</a:t>
            </a:r>
            <a:endParaRPr lang="pl-PL" dirty="0"/>
          </a:p>
        </p:txBody>
      </p:sp>
      <p:pic>
        <p:nvPicPr>
          <p:cNvPr id="5" name="Obraz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2"/>
          <p:cNvSpPr>
            <a:spLocks noGrp="1"/>
          </p:cNvSpPr>
          <p:nvPr>
            <p:ph type="title" hasCustomPrompt="1"/>
          </p:nvPr>
        </p:nvSpPr>
        <p:spPr>
          <a:xfrm>
            <a:off x="1205071" y="1020282"/>
            <a:ext cx="2825296" cy="1197213"/>
          </a:xfrm>
        </p:spPr>
        <p:txBody>
          <a:bodyPr>
            <a:normAutofit/>
          </a:bodyPr>
          <a:lstStyle>
            <a:lvl1pPr algn="ctr">
              <a:defRPr sz="2800">
                <a:solidFill>
                  <a:schemeClr val="bg1"/>
                </a:solidFil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7942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7"/>
          </a:xfrm>
          <a:solidFill>
            <a:schemeClr val="tx1">
              <a:alpha val="95000"/>
            </a:schemeClr>
          </a:solidFill>
        </p:spPr>
        <p:txBody>
          <a:bodyPr anchor="ctr">
            <a:normAutofit/>
          </a:bodyPr>
          <a:lstStyle>
            <a:lvl1pPr algn="l">
              <a:defRPr sz="1800" b="0" baseline="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354997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8"/>
          </a:xfrm>
        </p:spPr>
        <p:txBody>
          <a:bodyPr anchor="ctr"/>
          <a:lstStyle>
            <a:lvl1pPr algn="l">
              <a:defRPr b="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49781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57200" y="103630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55280" y="14059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122" y="4717359"/>
            <a:ext cx="800100" cy="122537"/>
          </a:xfrm>
          <a:prstGeom prst="rect">
            <a:avLst/>
          </a:prstGeom>
        </p:spPr>
      </p:pic>
      <p:sp>
        <p:nvSpPr>
          <p:cNvPr id="9" name="Symbol zastępczy tekstu 38"/>
          <p:cNvSpPr>
            <a:spLocks noGrp="1"/>
          </p:cNvSpPr>
          <p:nvPr>
            <p:ph type="body" sz="quarter" idx="26" hasCustomPrompt="1"/>
          </p:nvPr>
        </p:nvSpPr>
        <p:spPr>
          <a:xfrm>
            <a:off x="455280" y="177565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0" name="Symbol zastępczy tekstu 38"/>
          <p:cNvSpPr>
            <a:spLocks noGrp="1"/>
          </p:cNvSpPr>
          <p:nvPr>
            <p:ph type="body" sz="quarter" idx="27" hasCustomPrompt="1"/>
          </p:nvPr>
        </p:nvSpPr>
        <p:spPr>
          <a:xfrm>
            <a:off x="453360" y="2145333"/>
            <a:ext cx="7965038" cy="279757"/>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3" name="Symbol zastępczy tekstu 38"/>
          <p:cNvSpPr>
            <a:spLocks noGrp="1"/>
          </p:cNvSpPr>
          <p:nvPr>
            <p:ph type="body" sz="quarter" idx="28" hasCustomPrompt="1"/>
          </p:nvPr>
        </p:nvSpPr>
        <p:spPr>
          <a:xfrm>
            <a:off x="459104" y="249930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4" name="Symbol zastępczy tekstu 38"/>
          <p:cNvSpPr>
            <a:spLocks noGrp="1"/>
          </p:cNvSpPr>
          <p:nvPr>
            <p:ph type="body" sz="quarter" idx="29" hasCustomPrompt="1"/>
          </p:nvPr>
        </p:nvSpPr>
        <p:spPr>
          <a:xfrm>
            <a:off x="457184" y="286897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5" name="Symbol zastępczy tekstu 38"/>
          <p:cNvSpPr>
            <a:spLocks noGrp="1"/>
          </p:cNvSpPr>
          <p:nvPr>
            <p:ph type="body" sz="quarter" idx="30" hasCustomPrompt="1"/>
          </p:nvPr>
        </p:nvSpPr>
        <p:spPr>
          <a:xfrm>
            <a:off x="461024" y="323865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6" name="Symbol zastępczy tekstu 38"/>
          <p:cNvSpPr>
            <a:spLocks noGrp="1"/>
          </p:cNvSpPr>
          <p:nvPr>
            <p:ph type="body" sz="quarter" idx="31" hasCustomPrompt="1"/>
          </p:nvPr>
        </p:nvSpPr>
        <p:spPr>
          <a:xfrm>
            <a:off x="459104" y="360833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7" name="Symbol zastępczy tekstu 38"/>
          <p:cNvSpPr>
            <a:spLocks noGrp="1"/>
          </p:cNvSpPr>
          <p:nvPr>
            <p:ph type="body" sz="quarter" idx="32" hasCustomPrompt="1"/>
          </p:nvPr>
        </p:nvSpPr>
        <p:spPr>
          <a:xfrm>
            <a:off x="462944" y="397800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8" name="Symbol zastępczy tekstu 38"/>
          <p:cNvSpPr>
            <a:spLocks noGrp="1"/>
          </p:cNvSpPr>
          <p:nvPr>
            <p:ph type="body" sz="quarter" idx="33" hasCustomPrompt="1"/>
          </p:nvPr>
        </p:nvSpPr>
        <p:spPr>
          <a:xfrm>
            <a:off x="461024" y="434768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0" name="Tytuł 1"/>
          <p:cNvSpPr>
            <a:spLocks noGrp="1"/>
          </p:cNvSpPr>
          <p:nvPr>
            <p:ph type="title" hasCustomPrompt="1"/>
          </p:nvPr>
        </p:nvSpPr>
        <p:spPr>
          <a:xfrm>
            <a:off x="457200" y="98403"/>
            <a:ext cx="8229600" cy="703463"/>
          </a:xfrm>
        </p:spPr>
        <p:txBody>
          <a:bodyPr/>
          <a:lstStyle>
            <a:lvl1pPr algn="l">
              <a:defRPr/>
            </a:lvl1pPr>
          </a:lstStyle>
          <a:p>
            <a:r>
              <a:rPr lang="pl-PL" dirty="0"/>
              <a:t>AGENDA</a:t>
            </a:r>
            <a:endParaRPr lang="en-US" dirty="0"/>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a:t>INSERT TITLE (</a:t>
            </a:r>
            <a:r>
              <a:rPr lang="pl-PL" dirty="0" err="1"/>
              <a:t>e.g</a:t>
            </a:r>
            <a:r>
              <a:rPr lang="pl-PL" dirty="0"/>
              <a:t>. THANK YOU!)</a:t>
            </a:r>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a:t>INSERT TITLE </a:t>
            </a:r>
            <a:br>
              <a:rPr lang="pl-PL" dirty="0"/>
            </a:br>
            <a:r>
              <a:rPr lang="pl-PL" dirty="0"/>
              <a:t>(</a:t>
            </a:r>
            <a:r>
              <a:rPr lang="pl-PL" dirty="0" err="1"/>
              <a:t>e.g</a:t>
            </a:r>
            <a:r>
              <a:rPr lang="pl-PL" dirty="0"/>
              <a:t>. THANK YOU!)</a:t>
            </a:r>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 </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a:t>
            </a:r>
          </a:p>
        </p:txBody>
      </p:sp>
      <p:pic>
        <p:nvPicPr>
          <p:cNvPr id="8" name="Obraz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a:t>INSERT TITLE </a:t>
            </a:r>
            <a:br>
              <a:rPr lang="pl-PL" dirty="0"/>
            </a:br>
            <a:r>
              <a:rPr lang="pl-PL" dirty="0"/>
              <a:t>(</a:t>
            </a:r>
            <a:r>
              <a:rPr lang="pl-PL" dirty="0" err="1"/>
              <a:t>e.g</a:t>
            </a:r>
            <a:r>
              <a:rPr lang="pl-PL" dirty="0"/>
              <a:t>. THANK YOU!)</a:t>
            </a:r>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a:t>INSERT SUBTITLE </a:t>
            </a:r>
            <a:br>
              <a:rPr lang="pl-PL" dirty="0"/>
            </a:br>
            <a:r>
              <a:rPr lang="pl-PL" dirty="0"/>
              <a:t>(</a:t>
            </a:r>
            <a:r>
              <a:rPr lang="pl-PL" dirty="0" err="1"/>
              <a:t>e.g</a:t>
            </a:r>
            <a:r>
              <a:rPr lang="pl-PL" dirty="0"/>
              <a:t>. </a:t>
            </a:r>
            <a:r>
              <a:rPr lang="pl-PL" dirty="0" err="1"/>
              <a:t>Questions</a:t>
            </a:r>
            <a:r>
              <a:rPr lang="pl-PL" dirty="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facebook.com</a:t>
            </a:r>
            <a:r>
              <a:rPr lang="pl-PL" dirty="0"/>
              <a:t>/</a:t>
            </a:r>
            <a:r>
              <a:rPr lang="pl-PL" dirty="0" err="1"/>
              <a:t>comarcherp</a:t>
            </a:r>
            <a:endParaRPr lang="pl-PL" dirty="0"/>
          </a:p>
        </p:txBody>
      </p:sp>
      <p:pic>
        <p:nvPicPr>
          <p:cNvPr id="25" name="Picture 6" descr="C:\Users\Dominik\Downloads\Social_Icons\faceboo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twitter.com</a:t>
            </a:r>
            <a:r>
              <a:rPr lang="pl-PL" dirty="0"/>
              <a:t>/</a:t>
            </a:r>
            <a:r>
              <a:rPr lang="pl-PL" dirty="0" err="1"/>
              <a:t>comarcherp</a:t>
            </a:r>
            <a:endParaRPr lang="pl-PL" dirty="0"/>
          </a:p>
        </p:txBody>
      </p:sp>
      <p:pic>
        <p:nvPicPr>
          <p:cNvPr id="28" name="Picture 4" descr="C:\Users\Dominik\Downloads\Social_Icons\twitter.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youtube.com</a:t>
            </a:r>
            <a:r>
              <a:rPr lang="pl-PL" dirty="0"/>
              <a:t>/</a:t>
            </a:r>
            <a:r>
              <a:rPr lang="pl-PL" dirty="0" err="1"/>
              <a:t>comarcherp</a:t>
            </a:r>
            <a:endParaRPr lang="pl-PL" dirty="0"/>
          </a:p>
        </p:txBody>
      </p:sp>
      <p:pic>
        <p:nvPicPr>
          <p:cNvPr id="33" name="Picture 5" descr="C:\Users\Dominik\Downloads\Social_Icons\youtube.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435894" y="526617"/>
            <a:ext cx="8272212" cy="891540"/>
          </a:xfrm>
        </p:spPr>
        <p:txBody>
          <a:bodyPr rtlCol="0"/>
          <a:lstStyle/>
          <a:p>
            <a:pPr rtl="0"/>
            <a:r>
              <a:rPr lang="pl-PL"/>
              <a:t>Kliknij, aby edytować styl</a:t>
            </a:r>
            <a:endParaRPr lang="en-US" dirty="0"/>
          </a:p>
        </p:txBody>
      </p:sp>
      <p:sp>
        <p:nvSpPr>
          <p:cNvPr id="3" name="Zawartość — symbol zastępczy 2"/>
          <p:cNvSpPr>
            <a:spLocks noGrp="1"/>
          </p:cNvSpPr>
          <p:nvPr>
            <p:ph idx="1"/>
          </p:nvPr>
        </p:nvSpPr>
        <p:spPr>
          <a:xfrm>
            <a:off x="435895" y="1755648"/>
            <a:ext cx="8272211" cy="2725865"/>
          </a:xfrm>
        </p:spPr>
        <p:txBody>
          <a:bodyPr rtlCol="0"/>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endParaRPr lang="en-US" dirty="0"/>
          </a:p>
        </p:txBody>
      </p:sp>
      <p:sp>
        <p:nvSpPr>
          <p:cNvPr id="8" name="Data — symbol zastępczy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4002B9CC-9A39-4A3E-A11C-2AA5A4A43696}" type="datetime1">
              <a:rPr lang="pl-PL" smtClean="0"/>
              <a:t>12.07.2021</a:t>
            </a:fld>
            <a:endParaRPr lang="en-US" dirty="0"/>
          </a:p>
        </p:txBody>
      </p:sp>
      <p:sp>
        <p:nvSpPr>
          <p:cNvPr id="9" name="Stopka — symbol zastępczy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Numer slajdu — symbol zastępczy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475539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12.07.2021</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487332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12.07.2021</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9986892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12.07.2021</a:t>
            </a:fld>
            <a:endParaRPr dirty="0">
              <a:solidFill>
                <a:prstClr val="white"/>
              </a:solidFill>
            </a:endParaRPr>
          </a:p>
        </p:txBody>
      </p:sp>
    </p:spTree>
    <p:extLst>
      <p:ext uri="{BB962C8B-B14F-4D97-AF65-F5344CB8AC3E}">
        <p14:creationId xmlns:p14="http://schemas.microsoft.com/office/powerpoint/2010/main" val="32453395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12/07/2021</a:t>
            </a:fld>
            <a:endParaRPr lang="en-GB" dirty="0">
              <a:solidFill>
                <a:srgbClr val="26437E"/>
              </a:solidFill>
            </a:endParaRPr>
          </a:p>
        </p:txBody>
      </p:sp>
    </p:spTree>
    <p:extLst>
      <p:ext uri="{BB962C8B-B14F-4D97-AF65-F5344CB8AC3E}">
        <p14:creationId xmlns:p14="http://schemas.microsoft.com/office/powerpoint/2010/main" val="784809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a:t>
            </a:r>
            <a:r>
              <a:rPr lang="pl-PL" dirty="0" err="1"/>
              <a:t>your</a:t>
            </a:r>
            <a:r>
              <a:rPr lang="pl-PL" dirty="0"/>
              <a:t> </a:t>
            </a:r>
            <a:r>
              <a:rPr lang="pl-PL" dirty="0" err="1"/>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1371334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599886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37170555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8278264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8357134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335753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9438367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866919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6308021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8179138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93327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a:t>PICTURE</a:t>
            </a:r>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a:t>Insert </a:t>
            </a:r>
            <a:r>
              <a:rPr lang="pl-PL" dirty="0" err="1"/>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800576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4913076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59051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290711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42784556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106276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49574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0965775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7657266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080456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4577849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000572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071666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750695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31461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8552134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055418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910941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8284905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148080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192076408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20055870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8851101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3065819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15399006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13260545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19571535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35544095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23043014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34124905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theme" Target="../theme/theme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47" Type="http://schemas.openxmlformats.org/officeDocument/2006/relationships/slideLayout" Target="../slideLayouts/slideLayout155.xml"/><Relationship Id="rId50" Type="http://schemas.openxmlformats.org/officeDocument/2006/relationships/slideLayout" Target="../slideLayouts/slideLayout158.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9" Type="http://schemas.openxmlformats.org/officeDocument/2006/relationships/slideLayout" Target="../slideLayouts/slideLayout137.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slideLayout" Target="../slideLayouts/slideLayout153.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49" Type="http://schemas.openxmlformats.org/officeDocument/2006/relationships/slideLayout" Target="../slideLayouts/slideLayout157.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52" Type="http://schemas.openxmlformats.org/officeDocument/2006/relationships/theme" Target="../theme/theme3.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 Id="rId48" Type="http://schemas.openxmlformats.org/officeDocument/2006/relationships/slideLayout" Target="../slideLayouts/slideLayout156.xml"/><Relationship Id="rId8" Type="http://schemas.openxmlformats.org/officeDocument/2006/relationships/slideLayout" Target="../slideLayouts/slideLayout116.xml"/><Relationship Id="rId51" Type="http://schemas.openxmlformats.org/officeDocument/2006/relationships/slideLayout" Target="../slideLayouts/slideLayout159.xml"/><Relationship Id="rId3" Type="http://schemas.openxmlformats.org/officeDocument/2006/relationships/slideLayout" Target="../slideLayouts/slideLayout111.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46" Type="http://schemas.openxmlformats.org/officeDocument/2006/relationships/slideLayout" Target="../slideLayouts/slideLayout154.xml"/><Relationship Id="rId20" Type="http://schemas.openxmlformats.org/officeDocument/2006/relationships/slideLayout" Target="../slideLayouts/slideLayout128.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a:t>INSERT </a:t>
            </a:r>
            <a:r>
              <a:rPr lang="pl-PL" dirty="0" err="1"/>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666" r:id="rId6"/>
    <p:sldLayoutId id="2147483794" r:id="rId7"/>
    <p:sldLayoutId id="2147483650" r:id="rId8"/>
    <p:sldLayoutId id="2147483796" r:id="rId9"/>
    <p:sldLayoutId id="2147483782" r:id="rId10"/>
    <p:sldLayoutId id="2147483664" r:id="rId11"/>
    <p:sldLayoutId id="2147483739" r:id="rId12"/>
    <p:sldLayoutId id="2147483738" r:id="rId13"/>
    <p:sldLayoutId id="2147483693" r:id="rId14"/>
    <p:sldLayoutId id="2147483695" r:id="rId15"/>
    <p:sldLayoutId id="2147483691" r:id="rId16"/>
    <p:sldLayoutId id="2147483787" r:id="rId17"/>
    <p:sldLayoutId id="2147483784" r:id="rId18"/>
    <p:sldLayoutId id="2147483789" r:id="rId19"/>
    <p:sldLayoutId id="2147483783" r:id="rId20"/>
    <p:sldLayoutId id="2147483788" r:id="rId21"/>
    <p:sldLayoutId id="2147483703" r:id="rId22"/>
    <p:sldLayoutId id="2147483681" r:id="rId23"/>
    <p:sldLayoutId id="2147483799" r:id="rId24"/>
    <p:sldLayoutId id="2147483779" r:id="rId25"/>
    <p:sldLayoutId id="2147483800" r:id="rId26"/>
    <p:sldLayoutId id="2147483683" r:id="rId27"/>
    <p:sldLayoutId id="2147483801" r:id="rId28"/>
    <p:sldLayoutId id="2147483745" r:id="rId29"/>
    <p:sldLayoutId id="2147483802" r:id="rId30"/>
    <p:sldLayoutId id="2147483684" r:id="rId31"/>
    <p:sldLayoutId id="2147483803" r:id="rId32"/>
    <p:sldLayoutId id="2147483772" r:id="rId33"/>
    <p:sldLayoutId id="2147483773" r:id="rId34"/>
    <p:sldLayoutId id="2147483774" r:id="rId35"/>
    <p:sldLayoutId id="2147483726" r:id="rId36"/>
    <p:sldLayoutId id="2147483677" r:id="rId37"/>
    <p:sldLayoutId id="2147483706" r:id="rId38"/>
    <p:sldLayoutId id="2147483680" r:id="rId39"/>
    <p:sldLayoutId id="2147483702" r:id="rId40"/>
    <p:sldLayoutId id="2147483712" r:id="rId41"/>
    <p:sldLayoutId id="2147483786" r:id="rId42"/>
    <p:sldLayoutId id="2147483785" r:id="rId43"/>
    <p:sldLayoutId id="2147483741" r:id="rId44"/>
    <p:sldLayoutId id="2147483717" r:id="rId45"/>
    <p:sldLayoutId id="2147483718" r:id="rId46"/>
    <p:sldLayoutId id="2147483719" r:id="rId47"/>
    <p:sldLayoutId id="2147483723" r:id="rId48"/>
    <p:sldLayoutId id="2147483795" r:id="rId49"/>
    <p:sldLayoutId id="2147483668" r:id="rId50"/>
    <p:sldLayoutId id="2147483770" r:id="rId51"/>
    <p:sldLayoutId id="2147483678" r:id="rId52"/>
    <p:sldLayoutId id="2147483679" r:id="rId53"/>
    <p:sldLayoutId id="2147483737" r:id="rId54"/>
    <p:sldLayoutId id="2147483912" r:id="rId55"/>
    <p:sldLayoutId id="2147483913" r:id="rId56"/>
    <p:sldLayoutId id="2147483914" r:id="rId57"/>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189373615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0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29.png"/><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hyperlink" Target="https://sco.wikipedia.org/wiki/Facebook" TargetMode="External"/><Relationship Id="rId18" Type="http://schemas.openxmlformats.org/officeDocument/2006/relationships/image" Target="../media/image37.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34.png"/><Relationship Id="rId17" Type="http://schemas.openxmlformats.org/officeDocument/2006/relationships/hyperlink" Target="https://en.wikipedia.org/wiki/Google_logo" TargetMode="External"/><Relationship Id="rId2" Type="http://schemas.openxmlformats.org/officeDocument/2006/relationships/image" Target="../media/image28.png"/><Relationship Id="rId16" Type="http://schemas.openxmlformats.org/officeDocument/2006/relationships/image" Target="../media/image36.png"/><Relationship Id="rId20"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33.jpg"/><Relationship Id="rId19" Type="http://schemas.openxmlformats.org/officeDocument/2006/relationships/hyperlink" Target="http://whatchareading.com/havent-forgotten-k-jessica-jones/" TargetMode="External"/><Relationship Id="rId4" Type="http://schemas.openxmlformats.org/officeDocument/2006/relationships/image" Target="../media/image30.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3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Podstawy programowania w języku </a:t>
            </a:r>
            <a:r>
              <a:rPr lang="pl-PL" altLang="pl-PL" dirty="0" err="1"/>
              <a:t>Python</a:t>
            </a:r>
            <a:r>
              <a:rPr lang="pl-PL" altLang="pl-PL" dirty="0"/>
              <a:t> - Szkolenie dla programistów</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3" name="Symbol zastępczy daty 2">
            <a:extLst>
              <a:ext uri="{FF2B5EF4-FFF2-40B4-BE49-F238E27FC236}">
                <a16:creationId xmlns:a16="http://schemas.microsoft.com/office/drawing/2014/main" id="{3797F2B2-0258-4E32-B170-3C2597EA83E9}"/>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05AEDAB6-21BF-4E46-B7D9-3E0DA63E2367}"/>
              </a:ext>
            </a:extLst>
          </p:cNvPr>
          <p:cNvSpPr txBox="1"/>
          <p:nvPr/>
        </p:nvSpPr>
        <p:spPr>
          <a:xfrm>
            <a:off x="1392834" y="2571750"/>
            <a:ext cx="2043244" cy="1477328"/>
          </a:xfrm>
          <a:prstGeom prst="rect">
            <a:avLst/>
          </a:prstGeom>
          <a:noFill/>
        </p:spPr>
        <p:txBody>
          <a:bodyPr wrap="square">
            <a:spAutoFit/>
          </a:bodyPr>
          <a:lstStyle/>
          <a:p>
            <a:pPr marL="214313" indent="-214313">
              <a:buFont typeface="Arial" panose="020B0604020202020204" pitchFamily="34" charset="0"/>
              <a:buChar char="•"/>
            </a:pPr>
            <a:r>
              <a:rPr lang="en-US" dirty="0"/>
              <a:t>    Numbers</a:t>
            </a:r>
          </a:p>
          <a:p>
            <a:pPr marL="214313" indent="-214313">
              <a:buFont typeface="Arial" panose="020B0604020202020204" pitchFamily="34" charset="0"/>
              <a:buChar char="•"/>
            </a:pPr>
            <a:r>
              <a:rPr lang="en-US" dirty="0"/>
              <a:t>    String</a:t>
            </a:r>
          </a:p>
          <a:p>
            <a:pPr marL="214313" indent="-214313">
              <a:buFont typeface="Arial" panose="020B0604020202020204" pitchFamily="34" charset="0"/>
              <a:buChar char="•"/>
            </a:pPr>
            <a:r>
              <a:rPr lang="en-US" dirty="0"/>
              <a:t>    List</a:t>
            </a:r>
          </a:p>
          <a:p>
            <a:pPr marL="214313" indent="-214313">
              <a:buFont typeface="Arial" panose="020B0604020202020204" pitchFamily="34" charset="0"/>
              <a:buChar char="•"/>
            </a:pPr>
            <a:r>
              <a:rPr lang="en-US" dirty="0"/>
              <a:t>    Tuple</a:t>
            </a:r>
          </a:p>
          <a:p>
            <a:pPr marL="214313" indent="-214313">
              <a:buFont typeface="Arial" panose="020B0604020202020204" pitchFamily="34" charset="0"/>
              <a:buChar char="•"/>
            </a:pPr>
            <a:r>
              <a:rPr lang="en-US" dirty="0"/>
              <a:t>    Dictionary</a:t>
            </a:r>
          </a:p>
        </p:txBody>
      </p:sp>
      <p:sp>
        <p:nvSpPr>
          <p:cNvPr id="7" name="pole tekstowe 6">
            <a:extLst>
              <a:ext uri="{FF2B5EF4-FFF2-40B4-BE49-F238E27FC236}">
                <a16:creationId xmlns:a16="http://schemas.microsoft.com/office/drawing/2014/main" id="{D0994160-3B88-431F-A10F-54E7712B1040}"/>
              </a:ext>
            </a:extLst>
          </p:cNvPr>
          <p:cNvSpPr txBox="1"/>
          <p:nvPr/>
        </p:nvSpPr>
        <p:spPr>
          <a:xfrm>
            <a:off x="637038" y="1609957"/>
            <a:ext cx="5598079" cy="577081"/>
          </a:xfrm>
          <a:prstGeom prst="rect">
            <a:avLst/>
          </a:prstGeom>
          <a:noFill/>
        </p:spPr>
        <p:txBody>
          <a:bodyPr wrap="square">
            <a:spAutoFit/>
          </a:bodyPr>
          <a:lstStyle/>
          <a:p>
            <a:r>
              <a:rPr lang="en-US" dirty="0"/>
              <a:t>Python </a:t>
            </a:r>
            <a:r>
              <a:rPr lang="pl-PL" dirty="0"/>
              <a:t>posiada pięć standardowych typów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66283" y="2571750"/>
            <a:ext cx="2737608" cy="1539905"/>
          </a:xfrm>
          <a:prstGeom prst="rect">
            <a:avLst/>
          </a:prstGeom>
        </p:spPr>
      </p:pic>
    </p:spTree>
    <p:extLst>
      <p:ext uri="{BB962C8B-B14F-4D97-AF65-F5344CB8AC3E}">
        <p14:creationId xmlns:p14="http://schemas.microsoft.com/office/powerpoint/2010/main" val="2272007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2308324"/>
          </a:xfrm>
          <a:prstGeom prst="rect">
            <a:avLst/>
          </a:prstGeom>
          <a:noFill/>
        </p:spPr>
        <p:txBody>
          <a:bodyPr wrap="square">
            <a:spAutoFit/>
          </a:bodyPr>
          <a:lstStyle/>
          <a:p>
            <a:r>
              <a:rPr lang="pl-PL" dirty="0"/>
              <a:t>Lista to najbardziej elastyczny typem obiektu uporządkowanej struktury danych.</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3057643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3" name="Symbol zastępczy daty 2">
            <a:extLst>
              <a:ext uri="{FF2B5EF4-FFF2-40B4-BE49-F238E27FC236}">
                <a16:creationId xmlns:a16="http://schemas.microsoft.com/office/drawing/2014/main" id="{E6F66AB3-8180-445B-AA4D-E15CA2AA5CC2}"/>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5813B22A-C188-4DC6-B567-6402DFE6BC46}"/>
              </a:ext>
            </a:extLst>
          </p:cNvPr>
          <p:cNvSpPr txBox="1"/>
          <p:nvPr/>
        </p:nvSpPr>
        <p:spPr>
          <a:xfrm>
            <a:off x="1083753" y="1910594"/>
            <a:ext cx="7284266" cy="2308324"/>
          </a:xfrm>
          <a:prstGeom prst="rect">
            <a:avLst/>
          </a:prstGeom>
          <a:noFill/>
        </p:spPr>
        <p:txBody>
          <a:bodyPr wrap="square">
            <a:spAutoFit/>
          </a:bodyPr>
          <a:lstStyle/>
          <a:p>
            <a:r>
              <a:rPr lang="pl-PL" dirty="0" err="1"/>
              <a:t>Krotka</a:t>
            </a:r>
            <a:r>
              <a:rPr lang="pl-PL" dirty="0"/>
              <a:t> to struktura danych która jest odzwierciedleniem matematycznej </a:t>
            </a:r>
          </a:p>
          <a:p>
            <a:r>
              <a:rPr lang="pl-PL" dirty="0"/>
              <a:t>n-ki, czyli uporządkowanego ciągu wartości.</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a:t>Odczyt elementu wymaga podania jego indeksu liczbowego. </a:t>
            </a:r>
          </a:p>
        </p:txBody>
      </p:sp>
    </p:spTree>
    <p:extLst>
      <p:ext uri="{BB962C8B-B14F-4D97-AF65-F5344CB8AC3E}">
        <p14:creationId xmlns:p14="http://schemas.microsoft.com/office/powerpoint/2010/main" val="1875509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3" name="Symbol zastępczy daty 2">
            <a:extLst>
              <a:ext uri="{FF2B5EF4-FFF2-40B4-BE49-F238E27FC236}">
                <a16:creationId xmlns:a16="http://schemas.microsoft.com/office/drawing/2014/main" id="{2A4EC725-91CC-4B36-8A58-BD0A21A12DB0}"/>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690907"/>
            <a:ext cx="7171015" cy="1477328"/>
          </a:xfrm>
          <a:prstGeom prst="rect">
            <a:avLst/>
          </a:prstGeom>
          <a:noFill/>
        </p:spPr>
        <p:txBody>
          <a:bodyPr wrap="square">
            <a:spAutoFit/>
          </a:bodyPr>
          <a:lstStyle/>
          <a:p>
            <a:r>
              <a:rPr lang="pl-PL" dirty="0"/>
              <a:t>Zbiór jest kolekcją nieuporządkowaną, czyli nie gwarantuje zachowania żadnej kolejności elementów.</a:t>
            </a:r>
          </a:p>
          <a:p>
            <a:endParaRPr lang="pl-PL" dirty="0"/>
          </a:p>
          <a:p>
            <a:r>
              <a:rPr lang="pl-PL" dirty="0"/>
              <a:t>Zbiór gwarantuje brak duplikacji, czyli w zbiorze nigdy nie pojawią się dwa elementy o takiej samej wartości.</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3547565"/>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4110965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Wstęp do programowania w języku </a:t>
            </a:r>
            <a:r>
              <a:rPr lang="pl-PL" dirty="0" err="1"/>
              <a:t>Python</a:t>
            </a:r>
            <a:endParaRPr lang="en-US" dirty="0"/>
          </a:p>
        </p:txBody>
      </p:sp>
      <p:sp>
        <p:nvSpPr>
          <p:cNvPr id="5" name="Symbol zastępczy tekstu 4"/>
          <p:cNvSpPr>
            <a:spLocks noGrp="1"/>
          </p:cNvSpPr>
          <p:nvPr>
            <p:ph type="body" sz="quarter" idx="30"/>
          </p:nvPr>
        </p:nvSpPr>
        <p:spPr>
          <a:xfrm>
            <a:off x="1581528" y="1611501"/>
            <a:ext cx="7105272" cy="279757"/>
          </a:xfrm>
        </p:spPr>
        <p:txBody>
          <a:bodyPr/>
          <a:lstStyle/>
          <a:p>
            <a:r>
              <a:rPr lang="en-US" dirty="0" err="1"/>
              <a:t>Język</a:t>
            </a:r>
            <a:r>
              <a:rPr lang="en-US" dirty="0"/>
              <a:t> python</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Typy danych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Struktury danych – ich charakterystyka i metody</a:t>
            </a:r>
            <a:endParaRPr lang="en-US" dirty="0"/>
          </a:p>
        </p:txBody>
      </p:sp>
      <p:sp>
        <p:nvSpPr>
          <p:cNvPr id="8" name="Symbol zastępczy tekstu 7"/>
          <p:cNvSpPr>
            <a:spLocks noGrp="1"/>
          </p:cNvSpPr>
          <p:nvPr>
            <p:ph type="body" sz="quarter" idx="33"/>
          </p:nvPr>
        </p:nvSpPr>
        <p:spPr>
          <a:xfrm>
            <a:off x="1581528" y="2724729"/>
            <a:ext cx="7105272" cy="279757"/>
          </a:xfrm>
        </p:spPr>
        <p:txBody>
          <a:bodyPr/>
          <a:lstStyle/>
          <a:p>
            <a:r>
              <a:rPr lang="en-US" dirty="0" err="1"/>
              <a:t>Instrukcje</a:t>
            </a:r>
            <a:r>
              <a:rPr lang="en-US" dirty="0"/>
              <a:t> </a:t>
            </a:r>
            <a:r>
              <a:rPr lang="en-US" dirty="0" err="1"/>
              <a:t>Sterujące</a:t>
            </a:r>
            <a:endParaRPr lang="en-US" dirty="0"/>
          </a:p>
        </p:txBody>
      </p:sp>
      <p:sp>
        <p:nvSpPr>
          <p:cNvPr id="9" name="Symbol zastępczy tekstu 8"/>
          <p:cNvSpPr>
            <a:spLocks noGrp="1"/>
          </p:cNvSpPr>
          <p:nvPr>
            <p:ph type="body" sz="quarter" idx="34"/>
          </p:nvPr>
        </p:nvSpPr>
        <p:spPr>
          <a:xfrm>
            <a:off x="1581528" y="3095805"/>
            <a:ext cx="7105272" cy="279757"/>
          </a:xfrm>
        </p:spPr>
        <p:txBody>
          <a:bodyPr/>
          <a:lstStyle/>
          <a:p>
            <a:r>
              <a:rPr lang="pl-PL" dirty="0"/>
              <a:t>Zasady tworzenia dokumentacji w języku </a:t>
            </a:r>
            <a:r>
              <a:rPr lang="pl-PL" dirty="0" err="1"/>
              <a:t>Python</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en-US" dirty="0" err="1"/>
              <a:t>Pliki</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en-US" dirty="0" err="1"/>
              <a:t>Funkcje</a:t>
            </a:r>
            <a:r>
              <a:rPr lang="pl-PL" dirty="0"/>
              <a:t>, Wybrane aspekty użycia funkcji</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3" name="Symbol zastępczy daty 2">
            <a:extLst>
              <a:ext uri="{FF2B5EF4-FFF2-40B4-BE49-F238E27FC236}">
                <a16:creationId xmlns:a16="http://schemas.microsoft.com/office/drawing/2014/main" id="{332E19A8-6657-40A1-B2D9-717B4B5DD186}"/>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61DE9F52-52DE-4F14-94A3-C808A8A8A7B0}"/>
              </a:ext>
            </a:extLst>
          </p:cNvPr>
          <p:cNvSpPr txBox="1"/>
          <p:nvPr/>
        </p:nvSpPr>
        <p:spPr>
          <a:xfrm>
            <a:off x="806916" y="1983128"/>
            <a:ext cx="7126972" cy="2031325"/>
          </a:xfrm>
          <a:prstGeom prst="rect">
            <a:avLst/>
          </a:prstGeom>
          <a:noFill/>
        </p:spPr>
        <p:txBody>
          <a:bodyPr wrap="square">
            <a:spAutoFit/>
          </a:bodyPr>
          <a:lstStyle/>
          <a:p>
            <a:r>
              <a:rPr lang="pl-PL" dirty="0"/>
              <a:t>Słowniki są to struktury asocjacyjne  - czyli pary (klucz, wartość)  gdzie klucz opisuje nazwę pola wartości. </a:t>
            </a:r>
          </a:p>
          <a:p>
            <a:endParaRPr lang="pl-PL" dirty="0"/>
          </a:p>
          <a:p>
            <a:r>
              <a:rPr lang="pl-PL" dirty="0"/>
              <a:t>Klucz może być stringiem lub liczbą.</a:t>
            </a:r>
          </a:p>
          <a:p>
            <a:endParaRPr lang="pl-PL" dirty="0"/>
          </a:p>
          <a:p>
            <a:r>
              <a:rPr lang="pl-PL" dirty="0"/>
              <a:t>Słowniki są podobne do list, z tą różnicą że za identyfikację elementu odpowiada klucz a nie indeks położenia elementu w liście.</a:t>
            </a:r>
          </a:p>
        </p:txBody>
      </p:sp>
    </p:spTree>
    <p:extLst>
      <p:ext uri="{BB962C8B-B14F-4D97-AF65-F5344CB8AC3E}">
        <p14:creationId xmlns:p14="http://schemas.microsoft.com/office/powerpoint/2010/main" val="2777990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D75BA86C-50E4-41CB-8ACC-6AAB7D0B77E1}"/>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3C8F9917-225C-45D9-8815-B1A0387A3AA4}"/>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EC3A3B1D-F78F-4C6E-A375-BBE636B40991}"/>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6A0B934D-D74F-4B66-80B6-E5B2E1E4FEBB}"/>
              </a:ext>
            </a:extLst>
          </p:cNvPr>
          <p:cNvSpPr txBox="1"/>
          <p:nvPr/>
        </p:nvSpPr>
        <p:spPr>
          <a:xfrm>
            <a:off x="895000" y="1934447"/>
            <a:ext cx="6346796" cy="1754326"/>
          </a:xfrm>
          <a:prstGeom prst="rect">
            <a:avLst/>
          </a:prstGeom>
          <a:noFill/>
        </p:spPr>
        <p:txBody>
          <a:bodyPr wrap="square">
            <a:spAutoFit/>
          </a:bodyPr>
          <a:lstStyle/>
          <a:p>
            <a:r>
              <a:rPr lang="pl-PL" dirty="0"/>
              <a:t>Funkcja jest uporządkowanym, zdolnym do wielokrotnego użycia fragmentem kodu, odpowiadającym za wykonanie pojedynczej czynności.</a:t>
            </a:r>
          </a:p>
          <a:p>
            <a:endParaRPr lang="pl-PL" dirty="0"/>
          </a:p>
          <a:p>
            <a:r>
              <a:rPr lang="pl-PL" dirty="0"/>
              <a:t>Dzięki funkcjom można wykonywać tę samą czynność stosując inne wartości (parametry funkcji).</a:t>
            </a:r>
          </a:p>
        </p:txBody>
      </p:sp>
    </p:spTree>
    <p:extLst>
      <p:ext uri="{BB962C8B-B14F-4D97-AF65-F5344CB8AC3E}">
        <p14:creationId xmlns:p14="http://schemas.microsoft.com/office/powerpoint/2010/main" val="3059849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Zasady tworzenia dokumentacji w języku </a:t>
            </a:r>
            <a:r>
              <a:rPr lang="pl-PL" dirty="0" err="1"/>
              <a:t>Python</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Zaawansowane zagadnienia dotyczące </a:t>
            </a:r>
            <a:r>
              <a:rPr lang="pl-PL" dirty="0" err="1"/>
              <a:t>fukcji</a:t>
            </a:r>
            <a:endParaRPr lang="pl-PL"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Wstęp do tworzenie modułów</a:t>
            </a:r>
          </a:p>
        </p:txBody>
      </p:sp>
      <p:sp>
        <p:nvSpPr>
          <p:cNvPr id="7" name="Symbol zastępczy tekstu 6"/>
          <p:cNvSpPr>
            <a:spLocks noGrp="1"/>
          </p:cNvSpPr>
          <p:nvPr>
            <p:ph type="body" sz="quarter" idx="32"/>
          </p:nvPr>
        </p:nvSpPr>
        <p:spPr>
          <a:xfrm>
            <a:off x="1581528" y="2353653"/>
            <a:ext cx="7105272" cy="279757"/>
          </a:xfrm>
        </p:spPr>
        <p:txBody>
          <a:bodyPr/>
          <a:lstStyle/>
          <a:p>
            <a:r>
              <a:rPr lang="pl-PL" dirty="0"/>
              <a:t>Wstęp do programowania obiektowego w języku </a:t>
            </a:r>
            <a:r>
              <a:rPr lang="pl-PL" dirty="0" err="1"/>
              <a:t>Python</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a:t>Wyjątki, obsługa błędów</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Przetwarzanie danych XML w języku </a:t>
            </a:r>
            <a:r>
              <a:rPr lang="pl-PL" dirty="0" err="1"/>
              <a:t>Python</a:t>
            </a:r>
            <a:endParaRPr lang="pl-PL"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Wstęp do programowania wielowątkowego </a:t>
            </a:r>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Co dalej? </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12.07.2021</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485900" y="571980"/>
            <a:ext cx="6172200" cy="583406"/>
          </a:xfrm>
        </p:spPr>
        <p:txBody>
          <a:bodyPr/>
          <a:lstStyle/>
          <a:p>
            <a:pPr algn="l"/>
            <a:r>
              <a:rPr lang="pl-PL" altLang="pl-PL" sz="2400" dirty="0"/>
              <a:t>Historia języka:</a:t>
            </a:r>
          </a:p>
        </p:txBody>
      </p:sp>
      <p:sp>
        <p:nvSpPr>
          <p:cNvPr id="6147" name="Rectangle 3"/>
          <p:cNvSpPr>
            <a:spLocks noGrp="1" noChangeArrowheads="1"/>
          </p:cNvSpPr>
          <p:nvPr>
            <p:ph type="body" idx="1"/>
          </p:nvPr>
        </p:nvSpPr>
        <p:spPr>
          <a:xfrm>
            <a:off x="1485900" y="1168006"/>
            <a:ext cx="6172200" cy="1745072"/>
          </a:xfrm>
        </p:spPr>
        <p:txBody>
          <a:bodyPr/>
          <a:lstStyle/>
          <a:p>
            <a:r>
              <a:rPr lang="pl-PL" altLang="pl-PL" sz="1350" dirty="0"/>
              <a:t>Stworzony przez holendra Guido van </a:t>
            </a:r>
            <a:r>
              <a:rPr lang="pl-PL" altLang="pl-PL" sz="1350" dirty="0" err="1"/>
              <a:t>Rossum</a:t>
            </a:r>
            <a:r>
              <a:rPr lang="pl-PL" altLang="pl-PL" sz="1350" dirty="0"/>
              <a:t> w 1990 roku.</a:t>
            </a:r>
          </a:p>
          <a:p>
            <a:r>
              <a:rPr lang="pl-PL" altLang="pl-PL" sz="1350" dirty="0"/>
              <a:t>Nazwa pochodzi od serialu komediowego „Monty </a:t>
            </a:r>
            <a:r>
              <a:rPr lang="pl-PL" altLang="pl-PL" sz="1350" dirty="0" err="1"/>
              <a:t>Python's</a:t>
            </a:r>
            <a:r>
              <a:rPr lang="pl-PL" altLang="pl-PL" sz="1350" dirty="0"/>
              <a:t> Flying Circus”.</a:t>
            </a:r>
          </a:p>
          <a:p>
            <a:r>
              <a:rPr lang="pl-PL" altLang="pl-PL" sz="1350" dirty="0"/>
              <a:t>Początkowo jako remedium na problemy przy rozwoju systemu Ameba</a:t>
            </a:r>
          </a:p>
          <a:p>
            <a:r>
              <a:rPr lang="pl-PL" altLang="pl-PL" sz="1350" dirty="0"/>
              <a:t>Wzorowany na Modula-3 i ABC</a:t>
            </a:r>
          </a:p>
        </p:txBody>
      </p:sp>
      <p:pic>
        <p:nvPicPr>
          <p:cNvPr id="3" name="Obraz 2">
            <a:extLst>
              <a:ext uri="{FF2B5EF4-FFF2-40B4-BE49-F238E27FC236}">
                <a16:creationId xmlns:a16="http://schemas.microsoft.com/office/drawing/2014/main" id="{2029A380-5F53-4E2F-BC1B-0FB8A088E46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502830" y="2714061"/>
            <a:ext cx="1672936" cy="1672936"/>
          </a:xfrm>
          <a:prstGeom prst="rect">
            <a:avLst/>
          </a:prstGeom>
        </p:spPr>
      </p:pic>
    </p:spTree>
    <p:extLst>
      <p:ext uri="{BB962C8B-B14F-4D97-AF65-F5344CB8AC3E}">
        <p14:creationId xmlns:p14="http://schemas.microsoft.com/office/powerpoint/2010/main" val="2273194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12.07.2021</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7346" name="Symbol zastępczy tekstu 4"/>
          <p:cNvSpPr>
            <a:spLocks noGrp="1"/>
          </p:cNvSpPr>
          <p:nvPr>
            <p:ph type="body" sz="quarter" idx="27"/>
          </p:nvPr>
        </p:nvSpPr>
        <p:spPr>
          <a:xfrm>
            <a:off x="457200" y="854075"/>
            <a:ext cx="8235950" cy="3913188"/>
          </a:xfrm>
        </p:spPr>
        <p:txBody>
          <a:bodyPr/>
          <a:lstStyle/>
          <a:p>
            <a:endParaRPr altLang="pl-PL"/>
          </a:p>
        </p:txBody>
      </p:sp>
    </p:spTree>
    <p:extLst>
      <p:ext uri="{BB962C8B-B14F-4D97-AF65-F5344CB8AC3E}">
        <p14:creationId xmlns:p14="http://schemas.microsoft.com/office/powerpoint/2010/main" val="1813484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E562972-3449-42D1-8185-B4BEFD52AB44}"/>
              </a:ext>
            </a:extLst>
          </p:cNvPr>
          <p:cNvSpPr>
            <a:spLocks noGrp="1"/>
          </p:cNvSpPr>
          <p:nvPr>
            <p:ph type="title"/>
          </p:nvPr>
        </p:nvSpPr>
        <p:spPr/>
        <p:txBody>
          <a:bodyPr rtlCol="0"/>
          <a:lstStyle/>
          <a:p>
            <a:pPr rtl="0"/>
            <a:r>
              <a:rPr lang="pl" dirty="0"/>
              <a:t>Kalendarium</a:t>
            </a:r>
          </a:p>
        </p:txBody>
      </p:sp>
      <p:graphicFrame>
        <p:nvGraphicFramePr>
          <p:cNvPr id="4" name="Zawartość — symbol zastępczy 2">
            <a:extLst>
              <a:ext uri="{FF2B5EF4-FFF2-40B4-BE49-F238E27FC236}">
                <a16:creationId xmlns:a16="http://schemas.microsoft.com/office/drawing/2014/main" id="{FF3F0D82-0AA6-45C3-8367-955CBFA02ED6}"/>
              </a:ext>
            </a:extLst>
          </p:cNvPr>
          <p:cNvGraphicFramePr>
            <a:graphicFrameLocks noGrp="1"/>
          </p:cNvGraphicFramePr>
          <p:nvPr>
            <p:ph idx="1"/>
          </p:nvPr>
        </p:nvGraphicFramePr>
        <p:xfrm>
          <a:off x="435769" y="1756173"/>
          <a:ext cx="8272463" cy="2725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4CA64-FF78-439B-A93F-4CE963051382}"/>
              </a:ext>
            </a:extLst>
          </p:cNvPr>
          <p:cNvSpPr>
            <a:spLocks noGrp="1"/>
          </p:cNvSpPr>
          <p:nvPr>
            <p:ph type="title"/>
          </p:nvPr>
        </p:nvSpPr>
        <p:spPr/>
        <p:txBody>
          <a:bodyPr/>
          <a:lstStyle/>
          <a:p>
            <a:r>
              <a:rPr lang="pl-PL" dirty="0"/>
              <a:t>Co dalej?</a:t>
            </a:r>
          </a:p>
        </p:txBody>
      </p:sp>
      <p:sp>
        <p:nvSpPr>
          <p:cNvPr id="3" name="Symbol zastępczy daty 2">
            <a:extLst>
              <a:ext uri="{FF2B5EF4-FFF2-40B4-BE49-F238E27FC236}">
                <a16:creationId xmlns:a16="http://schemas.microsoft.com/office/drawing/2014/main" id="{D7BE0084-B7D1-461D-A4FF-1805F844003E}"/>
              </a:ext>
            </a:extLst>
          </p:cNvPr>
          <p:cNvSpPr>
            <a:spLocks noGrp="1"/>
          </p:cNvSpPr>
          <p:nvPr>
            <p:ph type="dt" sz="half" idx="10"/>
          </p:nvPr>
        </p:nvSpPr>
        <p:spPr/>
        <p:txBody>
          <a:bodyPr/>
          <a:lstStyle/>
          <a:p>
            <a:pPr rtl="0"/>
            <a:fld id="{98A70DB5-3B74-47E3-90B3-6FF4DAF5961C}" type="datetime1">
              <a:rPr lang="pl-PL" smtClean="0"/>
              <a:t>12.07.2021</a:t>
            </a:fld>
            <a:endParaRPr lang="en-US" dirty="0"/>
          </a:p>
        </p:txBody>
      </p:sp>
      <p:sp>
        <p:nvSpPr>
          <p:cNvPr id="4" name="pole tekstowe 3">
            <a:extLst>
              <a:ext uri="{FF2B5EF4-FFF2-40B4-BE49-F238E27FC236}">
                <a16:creationId xmlns:a16="http://schemas.microsoft.com/office/drawing/2014/main" id="{E1E93B73-0AB2-476C-B82C-04FB056B27B2}"/>
              </a:ext>
            </a:extLst>
          </p:cNvPr>
          <p:cNvSpPr txBox="1"/>
          <p:nvPr/>
        </p:nvSpPr>
        <p:spPr>
          <a:xfrm>
            <a:off x="379604" y="2356258"/>
            <a:ext cx="3106023" cy="1477328"/>
          </a:xfrm>
          <a:prstGeom prst="rect">
            <a:avLst/>
          </a:prstGeom>
          <a:noFill/>
        </p:spPr>
        <p:txBody>
          <a:bodyPr wrap="square" rtlCol="0">
            <a:spAutoFit/>
          </a:bodyPr>
          <a:lstStyle/>
          <a:p>
            <a:r>
              <a:rPr lang="pl-PL" sz="4500" dirty="0" err="1"/>
              <a:t>Python</a:t>
            </a:r>
            <a:r>
              <a:rPr lang="pl-PL" sz="4500" dirty="0"/>
              <a:t> 3.10</a:t>
            </a:r>
          </a:p>
        </p:txBody>
      </p:sp>
      <p:sp>
        <p:nvSpPr>
          <p:cNvPr id="5" name="pole tekstowe 4">
            <a:extLst>
              <a:ext uri="{FF2B5EF4-FFF2-40B4-BE49-F238E27FC236}">
                <a16:creationId xmlns:a16="http://schemas.microsoft.com/office/drawing/2014/main" id="{E74823B4-5D5D-4AE5-9C54-9B4F00A81F54}"/>
              </a:ext>
            </a:extLst>
          </p:cNvPr>
          <p:cNvSpPr txBox="1"/>
          <p:nvPr/>
        </p:nvSpPr>
        <p:spPr>
          <a:xfrm>
            <a:off x="6272869" y="2291466"/>
            <a:ext cx="2636240" cy="784830"/>
          </a:xfrm>
          <a:prstGeom prst="rect">
            <a:avLst/>
          </a:prstGeom>
          <a:noFill/>
        </p:spPr>
        <p:txBody>
          <a:bodyPr wrap="square" rtlCol="0">
            <a:spAutoFit/>
          </a:bodyPr>
          <a:lstStyle/>
          <a:p>
            <a:r>
              <a:rPr lang="pl-PL" sz="4500" dirty="0" err="1"/>
              <a:t>Python</a:t>
            </a:r>
            <a:r>
              <a:rPr lang="pl-PL" sz="4500" dirty="0"/>
              <a:t> 4</a:t>
            </a:r>
          </a:p>
        </p:txBody>
      </p:sp>
      <p:pic>
        <p:nvPicPr>
          <p:cNvPr id="7" name="Obraz 6">
            <a:extLst>
              <a:ext uri="{FF2B5EF4-FFF2-40B4-BE49-F238E27FC236}">
                <a16:creationId xmlns:a16="http://schemas.microsoft.com/office/drawing/2014/main" id="{AC6A13B7-ED69-4858-B663-FE53A26DE3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99640" y="2291467"/>
            <a:ext cx="2613171" cy="1959878"/>
          </a:xfrm>
          <a:prstGeom prst="rect">
            <a:avLst/>
          </a:prstGeom>
        </p:spPr>
      </p:pic>
    </p:spTree>
    <p:extLst>
      <p:ext uri="{BB962C8B-B14F-4D97-AF65-F5344CB8AC3E}">
        <p14:creationId xmlns:p14="http://schemas.microsoft.com/office/powerpoint/2010/main" val="1005259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85900" y="1113235"/>
            <a:ext cx="6172200" cy="3481388"/>
          </a:xfrm>
        </p:spPr>
        <p:txBody>
          <a:bodyPr/>
          <a:lstStyle/>
          <a:p>
            <a:pPr>
              <a:buFontTx/>
              <a:buNone/>
            </a:pPr>
            <a:r>
              <a:rPr lang="pl-PL" altLang="pl-PL" sz="1350"/>
              <a:t>„[…] Interpretowany, interaktywny, zorientowany obiektowo. Zawiera moduły, wyjątki, dynamiczne typowanie, typy danych wysokiego poziomu, klasy[…]”</a:t>
            </a:r>
          </a:p>
          <a:p>
            <a:r>
              <a:rPr lang="pl-PL" altLang="pl-PL" sz="1350"/>
              <a:t>Postawiono na  łatwość i przejrzystość zapisu programów. Cechą charakterystyczną jest oddzielanie bloków programu przy pomocy wcięć w tekście programu.</a:t>
            </a:r>
          </a:p>
          <a:p>
            <a:r>
              <a:rPr lang="pl-PL" altLang="pl-PL" sz="1350"/>
              <a:t>Wbudowano implementację typów danych wysokiego poziomu tj. listy, słowniki, krotki itp.</a:t>
            </a:r>
          </a:p>
          <a:p>
            <a:r>
              <a:rPr lang="pl-PL" altLang="pl-PL" sz="1350"/>
              <a:t>Dystrybucja Pythona jest reklamowana jako „batteries included” – oprócz języka w standardowej dystrybucji otrzymujemy też bardzo bogatą bibliotekę dodatkowych modułów do obsługi np. protokołów sieciowych, XMLa, plików, interfejsów graficznych itp..</a:t>
            </a:r>
          </a:p>
        </p:txBody>
      </p:sp>
    </p:spTree>
    <p:extLst>
      <p:ext uri="{BB962C8B-B14F-4D97-AF65-F5344CB8AC3E}">
        <p14:creationId xmlns:p14="http://schemas.microsoft.com/office/powerpoint/2010/main" val="141951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a:t>
            </a:r>
            <a:r>
              <a:rPr lang="pl-PL" dirty="0" err="1"/>
              <a:t>Python</a:t>
            </a:r>
            <a:endParaRPr lang="pl-PL" dirty="0"/>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4"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4"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19" y="2874811"/>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5"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4"/>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1" y="2147284"/>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7"/>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5"/>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3" y="3349337"/>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834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1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3.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4.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1785</TotalTime>
  <Words>2695</Words>
  <Application>Microsoft Office PowerPoint</Application>
  <PresentationFormat>Pokaz na ekranie (16:9)</PresentationFormat>
  <Paragraphs>323</Paragraphs>
  <Slides>44</Slides>
  <Notes>0</Notes>
  <HiddenSlides>0</HiddenSlides>
  <MMClips>0</MMClips>
  <ScaleCrop>false</ScaleCrop>
  <HeadingPairs>
    <vt:vector size="6" baseType="variant">
      <vt:variant>
        <vt:lpstr>Używane czcionki</vt:lpstr>
      </vt:variant>
      <vt:variant>
        <vt:i4>14</vt:i4>
      </vt:variant>
      <vt:variant>
        <vt:lpstr>Motyw</vt:lpstr>
      </vt:variant>
      <vt:variant>
        <vt:i4>3</vt:i4>
      </vt:variant>
      <vt:variant>
        <vt:lpstr>Tytuły slajdów</vt:lpstr>
      </vt:variant>
      <vt:variant>
        <vt:i4>44</vt:i4>
      </vt:variant>
    </vt:vector>
  </HeadingPairs>
  <TitlesOfParts>
    <vt:vector size="61" baseType="lpstr">
      <vt:lpstr>Arial</vt:lpstr>
      <vt:lpstr>Arial Black</vt:lpstr>
      <vt:lpstr>Calibri</vt:lpstr>
      <vt:lpstr>Consolas</vt:lpstr>
      <vt:lpstr>Courier New</vt:lpstr>
      <vt:lpstr>ITCZapfDingbats</vt:lpstr>
      <vt:lpstr>LettrGoth12EU</vt:lpstr>
      <vt:lpstr>MinionPro-It</vt:lpstr>
      <vt:lpstr>MinionPro-Regular</vt:lpstr>
      <vt:lpstr>MyriadPro-BoldCond</vt:lpstr>
      <vt:lpstr>TT5C1o00</vt:lpstr>
      <vt:lpstr>TT5C8o00</vt:lpstr>
      <vt:lpstr>TT5CCo00</vt:lpstr>
      <vt:lpstr>Wingdings</vt:lpstr>
      <vt:lpstr>Comarch_potx_big_v3_poprawki</vt:lpstr>
      <vt:lpstr>1_Comarch_potx_big_v3_poprawki</vt:lpstr>
      <vt:lpstr>2_Comarch_potx_big_v3_poprawki</vt:lpstr>
      <vt:lpstr>CENTRUM SZKOLENIOWE COMARCH</vt:lpstr>
      <vt:lpstr>Prezentacja programu PowerPoint</vt:lpstr>
      <vt:lpstr>Prezentacja programu PowerPoint</vt:lpstr>
      <vt:lpstr>Historia języka:</vt:lpstr>
      <vt:lpstr>Kalendarium</vt:lpstr>
      <vt:lpstr>Co dalej?</vt:lpstr>
      <vt:lpstr>Idea języka:</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Typy danych</vt:lpstr>
      <vt:lpstr>Lista (list)</vt:lpstr>
      <vt:lpstr>KROTKA(TUPLE)</vt:lpstr>
      <vt:lpstr>Zbiór (set)</vt:lpstr>
      <vt:lpstr>Słownik (dictionary)</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249</cp:revision>
  <dcterms:created xsi:type="dcterms:W3CDTF">2015-08-12T08:39:11Z</dcterms:created>
  <dcterms:modified xsi:type="dcterms:W3CDTF">2021-07-12T07:31:59Z</dcterms:modified>
</cp:coreProperties>
</file>